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55F7"/>
    <a:srgbClr val="2C2E3A"/>
    <a:srgbClr val="333333"/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A450-6840-0DFD-E1E3-8A2A48AF9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4EA4F-AF83-E163-12ED-807E2B1F1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978C7-CAD9-3CF6-A817-5DD22455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A767-2033-409E-8BA2-4E2C1742EE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65D11-274F-8B96-B1BE-942D6D92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B6715-2E5E-45EB-5004-C0C00E93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EE9-C6B5-480B-8DFD-A0EB68C8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1AB7-1A97-8BA8-BA0B-473292B6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4D534-81ED-5C0A-176E-EE52ABC90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E16FF-4887-CD94-3D22-388A9EB9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A767-2033-409E-8BA2-4E2C1742EE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42784-5E71-F6B9-2A4C-20F62B05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B1D75-DE0D-4C02-5C68-6C3E1394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EE9-C6B5-480B-8DFD-A0EB68C8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0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FAAE7-6628-6246-8FA4-A93CDAFF3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A022D-2993-81AC-A9F2-050C208AE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6452C-8F54-2781-0FA2-5884D3A8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A767-2033-409E-8BA2-4E2C1742EE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3EB7C-7B48-1EF9-E6D7-0EADAC98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570D-F203-B41F-C311-7E2FE5C4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EE9-C6B5-480B-8DFD-A0EB68C8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00F1-09A3-DE14-9B60-32075054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157C6-2EC6-16AA-8F72-0FEE51CD8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A535-8B4E-D6AA-CE1D-442A276B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A767-2033-409E-8BA2-4E2C1742EE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25919-F5FF-A4BC-8433-FA597663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51837-A6F5-BB0F-8FBF-B835C70E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EE9-C6B5-480B-8DFD-A0EB68C8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4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DF58-3EA5-7695-36BB-D5CB189D7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B0FA6-34AA-2799-AB6B-3EE64298F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950F7-A4BC-3A03-280D-F17C6085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A767-2033-409E-8BA2-4E2C1742EE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AC365-7DA8-482E-E6D3-DF55E8E5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6DB1B-73E6-E6C8-F8F2-612DCDF1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EE9-C6B5-480B-8DFD-A0EB68C8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6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422D-492A-E12F-31BC-5E232615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5813-86BD-EEF2-2945-682CE4124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C97E5-1040-00F5-E004-8CAF7792B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0CCC9-7F04-F5F5-C4AD-27FDBEF2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A767-2033-409E-8BA2-4E2C1742EE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C430C-A0AF-7E66-6B40-5AB90ED0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15CB0-39FE-4F70-548F-6B3A22A3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EE9-C6B5-480B-8DFD-A0EB68C8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7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E4D1-409C-1B84-29CE-D06E4C00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12292-992D-9C6C-BA7D-0A0D9C88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D8C57-2C47-7ED3-8FAD-57C4CD3B8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72685-044A-BCBE-8F30-0D65B83B6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AD486-FE53-0E1A-E149-61E92A261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B0323-A950-83AC-F258-97E6B17C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A767-2033-409E-8BA2-4E2C1742EE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48254-C5E7-395F-356C-1B6B9EA7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5CE80-6702-5D1C-1F13-67BA0B6F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EE9-C6B5-480B-8DFD-A0EB68C8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6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3291-D470-01D5-941F-4D0B7031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64A87-4387-5F48-8DFB-18D4344E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A767-2033-409E-8BA2-4E2C1742EE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7BCDE-F4BE-FF28-962C-728A2112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8AA84-05B3-D968-3D39-68A1E518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EE9-C6B5-480B-8DFD-A0EB68C8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6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7CFCB-C1B7-00A1-D59E-33B83701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A767-2033-409E-8BA2-4E2C1742EE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3483B-02D6-290E-3BF8-E22A5824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C10EB-CF60-C9AB-E7EF-0521A8CC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EE9-C6B5-480B-8DFD-A0EB68C8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C99F-9D17-678C-904A-629B7CD09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5B37F-5F41-F70C-035B-8713AED4A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52BED-A103-0F83-C08B-62E42F755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36AD4-128D-0E5A-8DDE-5348A6BD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A767-2033-409E-8BA2-4E2C1742EE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AD475-5A71-560C-7BAB-A6C69B23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6D268-1D85-7C38-3465-F2E5FED0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EE9-C6B5-480B-8DFD-A0EB68C8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6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E10C-7751-2395-324E-07CF6864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E41BA-C9EE-6141-2035-486F03514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E2CE3-9C11-4AA5-71EF-199FF10C4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2972C-F3F3-9684-E9A3-A7133401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A767-2033-409E-8BA2-4E2C1742EE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354EA-855A-C836-86FB-FDE13410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262A9-1155-0596-481C-CA8B32D4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EE9-C6B5-480B-8DFD-A0EB68C8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1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FC5D2-F83A-49D1-95DB-B85273BB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2B1B7-7AB1-1655-BC21-12A93AE84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D2F65-D693-2EE0-B281-AC005FE27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8A767-2033-409E-8BA2-4E2C1742EE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5B3EE-EB63-6AF2-ACC5-7D9F5C8C2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B85CD-DE5D-9477-E387-245B15C0A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BFEE9-C6B5-480B-8DFD-A0EB68C81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242358F-5D98-1D9C-5BA5-CC4C9964C677}"/>
              </a:ext>
            </a:extLst>
          </p:cNvPr>
          <p:cNvGrpSpPr/>
          <p:nvPr/>
        </p:nvGrpSpPr>
        <p:grpSpPr>
          <a:xfrm>
            <a:off x="2171561" y="1791670"/>
            <a:ext cx="3019425" cy="2440157"/>
            <a:chOff x="502559" y="2111266"/>
            <a:chExt cx="3019425" cy="244015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713BE1C-96CD-1089-0C6E-4CCDC8468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559" y="2111266"/>
              <a:ext cx="3019425" cy="233362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436901-EDE7-2209-BE8F-6B177B3FB02C}"/>
                </a:ext>
              </a:extLst>
            </p:cNvPr>
            <p:cNvSpPr/>
            <p:nvPr/>
          </p:nvSpPr>
          <p:spPr>
            <a:xfrm>
              <a:off x="1313895" y="2997831"/>
              <a:ext cx="1509204" cy="1447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E1FCA4C-464B-DF5B-517A-92663557E4C8}"/>
                </a:ext>
              </a:extLst>
            </p:cNvPr>
            <p:cNvSpPr/>
            <p:nvPr/>
          </p:nvSpPr>
          <p:spPr>
            <a:xfrm>
              <a:off x="1331650" y="3077730"/>
              <a:ext cx="1473693" cy="1473693"/>
            </a:xfrm>
            <a:prstGeom prst="ellipse">
              <a:avLst/>
            </a:prstGeom>
            <a:solidFill>
              <a:srgbClr val="33333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927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CD120-ADDD-5987-07A2-B29EAB429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A573577-EC52-A2B1-BAD7-40FD2488D882}"/>
              </a:ext>
            </a:extLst>
          </p:cNvPr>
          <p:cNvGrpSpPr/>
          <p:nvPr/>
        </p:nvGrpSpPr>
        <p:grpSpPr>
          <a:xfrm>
            <a:off x="1427164" y="1295729"/>
            <a:ext cx="2709861" cy="2224513"/>
            <a:chOff x="2347914" y="1943429"/>
            <a:chExt cx="2709861" cy="2224513"/>
          </a:xfrm>
          <a:noFill/>
        </p:grpSpPr>
        <p:sp>
          <p:nvSpPr>
            <p:cNvPr id="2" name="Block Arc 1">
              <a:extLst>
                <a:ext uri="{FF2B5EF4-FFF2-40B4-BE49-F238E27FC236}">
                  <a16:creationId xmlns:a16="http://schemas.microsoft.com/office/drawing/2014/main" id="{D7DFCE0C-912B-5D95-E27E-5D7454A40046}"/>
                </a:ext>
              </a:extLst>
            </p:cNvPr>
            <p:cNvSpPr/>
            <p:nvPr/>
          </p:nvSpPr>
          <p:spPr>
            <a:xfrm>
              <a:off x="2498832" y="1943429"/>
              <a:ext cx="2379217" cy="2160067"/>
            </a:xfrm>
            <a:prstGeom prst="blockArc">
              <a:avLst>
                <a:gd name="adj1" fmla="val 10895229"/>
                <a:gd name="adj2" fmla="val 21540772"/>
                <a:gd name="adj3" fmla="val 13743"/>
              </a:avLst>
            </a:prstGeom>
            <a:solidFill>
              <a:srgbClr val="2C2E3A"/>
            </a:solidFill>
            <a:ln w="38100">
              <a:solidFill>
                <a:srgbClr val="2C2E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42E2A64F-AD1D-2D96-554C-05EF92760E98}"/>
                </a:ext>
              </a:extLst>
            </p:cNvPr>
            <p:cNvSpPr/>
            <p:nvPr/>
          </p:nvSpPr>
          <p:spPr>
            <a:xfrm rot="16200000">
              <a:off x="2150500" y="3186365"/>
              <a:ext cx="1012055" cy="617228"/>
            </a:xfrm>
            <a:prstGeom prst="round2SameRect">
              <a:avLst/>
            </a:prstGeom>
            <a:grpFill/>
            <a:ln w="76200">
              <a:solidFill>
                <a:srgbClr val="2C2E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B737659C-81FE-CC19-38A3-204D0DD9DD2A}"/>
                </a:ext>
              </a:extLst>
            </p:cNvPr>
            <p:cNvSpPr/>
            <p:nvPr/>
          </p:nvSpPr>
          <p:spPr>
            <a:xfrm rot="5400000">
              <a:off x="4247479" y="3195474"/>
              <a:ext cx="1012055" cy="608536"/>
            </a:xfrm>
            <a:prstGeom prst="round2SameRect">
              <a:avLst/>
            </a:prstGeom>
            <a:grpFill/>
            <a:ln w="76200">
              <a:solidFill>
                <a:srgbClr val="2C2E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020DB424-98EC-47E8-AEA5-CFF7C1CFDEF7}"/>
                </a:ext>
              </a:extLst>
            </p:cNvPr>
            <p:cNvSpPr/>
            <p:nvPr/>
          </p:nvSpPr>
          <p:spPr>
            <a:xfrm rot="16200000">
              <a:off x="2362107" y="3351115"/>
              <a:ext cx="619126" cy="308169"/>
            </a:xfrm>
            <a:prstGeom prst="round2SameRect">
              <a:avLst/>
            </a:prstGeom>
            <a:grpFill/>
            <a:ln w="76200">
              <a:solidFill>
                <a:srgbClr val="2C2E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5FC3B3E1-AB1D-7544-559D-07DBA78E956C}"/>
                </a:ext>
              </a:extLst>
            </p:cNvPr>
            <p:cNvSpPr/>
            <p:nvPr/>
          </p:nvSpPr>
          <p:spPr>
            <a:xfrm rot="5400000">
              <a:off x="4447850" y="3345655"/>
              <a:ext cx="619126" cy="308169"/>
            </a:xfrm>
            <a:prstGeom prst="round2SameRect">
              <a:avLst/>
            </a:prstGeom>
            <a:grpFill/>
            <a:ln w="76200">
              <a:solidFill>
                <a:srgbClr val="2C2E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2E4727A-4204-172C-5BCF-A792994534B8}"/>
                </a:ext>
              </a:extLst>
            </p:cNvPr>
            <p:cNvSpPr/>
            <p:nvPr/>
          </p:nvSpPr>
          <p:spPr>
            <a:xfrm>
              <a:off x="3027307" y="2800350"/>
              <a:ext cx="1367592" cy="1367592"/>
            </a:xfrm>
            <a:prstGeom prst="ellipse">
              <a:avLst/>
            </a:prstGeom>
            <a:solidFill>
              <a:srgbClr val="2C2E3A"/>
            </a:solidFill>
            <a:ln w="76200">
              <a:solidFill>
                <a:srgbClr val="2C2E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78B1545-BC3C-F4AB-38E2-23A79C8B5C85}"/>
                </a:ext>
              </a:extLst>
            </p:cNvPr>
            <p:cNvSpPr/>
            <p:nvPr/>
          </p:nvSpPr>
          <p:spPr>
            <a:xfrm>
              <a:off x="2575687" y="3398951"/>
              <a:ext cx="192056" cy="192056"/>
            </a:xfrm>
            <a:prstGeom prst="ellipse">
              <a:avLst/>
            </a:prstGeom>
            <a:solidFill>
              <a:srgbClr val="2C2E3A"/>
            </a:solidFill>
            <a:ln>
              <a:solidFill>
                <a:srgbClr val="2C2E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46D34CF-E9FC-0B55-CF6D-B692D3852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0" y="1406607"/>
            <a:ext cx="34480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1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15F8D-2F92-31A9-67EC-E09BB9E71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69256346-0289-57A7-CB9F-AF011A586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3914857"/>
            <a:ext cx="3448050" cy="1257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0C7E4C-066C-6AE9-77A9-F30361369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95" y="3535369"/>
            <a:ext cx="1567555" cy="128347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31B4E60-4874-3B1B-9ACC-9FD272045464}"/>
              </a:ext>
            </a:extLst>
          </p:cNvPr>
          <p:cNvGrpSpPr/>
          <p:nvPr/>
        </p:nvGrpSpPr>
        <p:grpSpPr>
          <a:xfrm>
            <a:off x="5474468" y="379808"/>
            <a:ext cx="2709861" cy="2224513"/>
            <a:chOff x="2347914" y="1943429"/>
            <a:chExt cx="2709861" cy="2224513"/>
          </a:xfrm>
          <a:solidFill>
            <a:schemeClr val="bg1"/>
          </a:solidFill>
        </p:grpSpPr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1A03EF90-0F63-F73A-3309-9B7FB6E3CB85}"/>
                </a:ext>
              </a:extLst>
            </p:cNvPr>
            <p:cNvSpPr/>
            <p:nvPr/>
          </p:nvSpPr>
          <p:spPr>
            <a:xfrm>
              <a:off x="2498832" y="1943429"/>
              <a:ext cx="2379217" cy="2160067"/>
            </a:xfrm>
            <a:prstGeom prst="blockArc">
              <a:avLst>
                <a:gd name="adj1" fmla="val 10895229"/>
                <a:gd name="adj2" fmla="val 21540772"/>
                <a:gd name="adj3" fmla="val 13743"/>
              </a:avLst>
            </a:prstGeom>
            <a:grpFill/>
            <a:ln w="38100">
              <a:solidFill>
                <a:srgbClr val="2C2E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76E341EB-A69C-2AEA-9454-1427FE90A968}"/>
                </a:ext>
              </a:extLst>
            </p:cNvPr>
            <p:cNvSpPr/>
            <p:nvPr/>
          </p:nvSpPr>
          <p:spPr>
            <a:xfrm rot="16200000">
              <a:off x="2150500" y="3186365"/>
              <a:ext cx="1012055" cy="617228"/>
            </a:xfrm>
            <a:prstGeom prst="round2SameRect">
              <a:avLst/>
            </a:prstGeom>
            <a:grpFill/>
            <a:ln w="76200">
              <a:solidFill>
                <a:srgbClr val="2C2E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4871DED1-FDDB-2261-119E-2E87E5B33AB7}"/>
                </a:ext>
              </a:extLst>
            </p:cNvPr>
            <p:cNvSpPr/>
            <p:nvPr/>
          </p:nvSpPr>
          <p:spPr>
            <a:xfrm rot="5400000">
              <a:off x="4247479" y="3195474"/>
              <a:ext cx="1012055" cy="608536"/>
            </a:xfrm>
            <a:prstGeom prst="round2SameRect">
              <a:avLst/>
            </a:prstGeom>
            <a:grpFill/>
            <a:ln w="76200">
              <a:solidFill>
                <a:srgbClr val="2C2E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C6EEC9CD-5A4C-C3E4-C75C-43F29402EF99}"/>
                </a:ext>
              </a:extLst>
            </p:cNvPr>
            <p:cNvSpPr/>
            <p:nvPr/>
          </p:nvSpPr>
          <p:spPr>
            <a:xfrm rot="16200000">
              <a:off x="2362107" y="3351115"/>
              <a:ext cx="619126" cy="308169"/>
            </a:xfrm>
            <a:prstGeom prst="round2SameRect">
              <a:avLst/>
            </a:prstGeom>
            <a:grpFill/>
            <a:ln w="76200">
              <a:solidFill>
                <a:srgbClr val="2C2E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E9353AC5-EDE9-0255-F23B-13587BB77AC3}"/>
                </a:ext>
              </a:extLst>
            </p:cNvPr>
            <p:cNvSpPr/>
            <p:nvPr/>
          </p:nvSpPr>
          <p:spPr>
            <a:xfrm rot="5400000">
              <a:off x="4447850" y="3345655"/>
              <a:ext cx="619126" cy="308169"/>
            </a:xfrm>
            <a:prstGeom prst="round2SameRect">
              <a:avLst/>
            </a:prstGeom>
            <a:grpFill/>
            <a:ln w="76200">
              <a:solidFill>
                <a:srgbClr val="2C2E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98AA3D-B9C0-B866-2742-A8E0C89F3643}"/>
                </a:ext>
              </a:extLst>
            </p:cNvPr>
            <p:cNvSpPr/>
            <p:nvPr/>
          </p:nvSpPr>
          <p:spPr>
            <a:xfrm>
              <a:off x="3027307" y="2800350"/>
              <a:ext cx="1367592" cy="1367592"/>
            </a:xfrm>
            <a:prstGeom prst="ellipse">
              <a:avLst/>
            </a:prstGeom>
            <a:grpFill/>
            <a:ln w="76200">
              <a:solidFill>
                <a:srgbClr val="2C2E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D55061A-7D28-AC4D-F519-E9C40CF4EB12}"/>
                </a:ext>
              </a:extLst>
            </p:cNvPr>
            <p:cNvSpPr/>
            <p:nvPr/>
          </p:nvSpPr>
          <p:spPr>
            <a:xfrm>
              <a:off x="2575687" y="3398951"/>
              <a:ext cx="192056" cy="192056"/>
            </a:xfrm>
            <a:prstGeom prst="ellipse">
              <a:avLst/>
            </a:prstGeom>
            <a:solidFill>
              <a:srgbClr val="2C2E3A"/>
            </a:solidFill>
            <a:ln>
              <a:solidFill>
                <a:srgbClr val="2C2E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5114CE-EE7D-8A48-C0C9-F1F042557F94}"/>
              </a:ext>
            </a:extLst>
          </p:cNvPr>
          <p:cNvGrpSpPr/>
          <p:nvPr/>
        </p:nvGrpSpPr>
        <p:grpSpPr>
          <a:xfrm>
            <a:off x="635896" y="907004"/>
            <a:ext cx="2161707" cy="2036139"/>
            <a:chOff x="635896" y="892158"/>
            <a:chExt cx="2161707" cy="20361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6A6CF-F016-818B-AAC3-8C911CB1D013}"/>
                </a:ext>
              </a:extLst>
            </p:cNvPr>
            <p:cNvSpPr/>
            <p:nvPr/>
          </p:nvSpPr>
          <p:spPr>
            <a:xfrm>
              <a:off x="635896" y="892158"/>
              <a:ext cx="2127212" cy="2036139"/>
            </a:xfrm>
            <a:prstGeom prst="rect">
              <a:avLst/>
            </a:prstGeom>
            <a:solidFill>
              <a:srgbClr val="A855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6C7832-BF06-4F1D-1F91-DF9A1C41E9F9}"/>
                </a:ext>
              </a:extLst>
            </p:cNvPr>
            <p:cNvSpPr txBox="1"/>
            <p:nvPr/>
          </p:nvSpPr>
          <p:spPr>
            <a:xfrm>
              <a:off x="670391" y="2031752"/>
              <a:ext cx="21272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>
                  <a:solidFill>
                    <a:schemeClr val="bg1"/>
                  </a:solidFill>
                  <a:latin typeface="Consolas" panose="020B0609020204030204" pitchFamily="49" charset="0"/>
                </a:rPr>
                <a:t>TMusic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FD69306-0E62-93C6-3865-05C290973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5408" y="995913"/>
              <a:ext cx="1477603" cy="1213054"/>
            </a:xfrm>
            <a:prstGeom prst="rect">
              <a:avLst/>
            </a:prstGeom>
          </p:spPr>
        </p:pic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3C349C1F-E71A-4753-1D52-BABEDBC28599}"/>
              </a:ext>
            </a:extLst>
          </p:cNvPr>
          <p:cNvSpPr/>
          <p:nvPr/>
        </p:nvSpPr>
        <p:spPr>
          <a:xfrm>
            <a:off x="3290541" y="759399"/>
            <a:ext cx="1656492" cy="1682750"/>
          </a:xfrm>
          <a:prstGeom prst="ellipse">
            <a:avLst/>
          </a:prstGeom>
          <a:solidFill>
            <a:srgbClr val="A855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56C75-2D01-76BF-9DA6-166F5ADDB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D14E9AEA-761B-7E13-0B0A-7832FEA41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3914857"/>
            <a:ext cx="3448050" cy="1257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470BBD-FC8A-124A-5278-C18182591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95" y="3535369"/>
            <a:ext cx="1567555" cy="128347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968E53E-08F3-061C-4260-0C9E16AC0EA1}"/>
              </a:ext>
            </a:extLst>
          </p:cNvPr>
          <p:cNvGrpSpPr/>
          <p:nvPr/>
        </p:nvGrpSpPr>
        <p:grpSpPr>
          <a:xfrm>
            <a:off x="5474468" y="379808"/>
            <a:ext cx="2709861" cy="2224513"/>
            <a:chOff x="2347914" y="1943429"/>
            <a:chExt cx="2709861" cy="2224513"/>
          </a:xfrm>
          <a:solidFill>
            <a:schemeClr val="bg1"/>
          </a:solidFill>
        </p:grpSpPr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055A3BB4-65E5-B036-8BE7-7211EF4AAAD4}"/>
                </a:ext>
              </a:extLst>
            </p:cNvPr>
            <p:cNvSpPr/>
            <p:nvPr/>
          </p:nvSpPr>
          <p:spPr>
            <a:xfrm>
              <a:off x="2498832" y="1943429"/>
              <a:ext cx="2379217" cy="2160067"/>
            </a:xfrm>
            <a:prstGeom prst="blockArc">
              <a:avLst>
                <a:gd name="adj1" fmla="val 10895229"/>
                <a:gd name="adj2" fmla="val 21540772"/>
                <a:gd name="adj3" fmla="val 13743"/>
              </a:avLst>
            </a:prstGeom>
            <a:grpFill/>
            <a:ln w="38100">
              <a:solidFill>
                <a:srgbClr val="2C2E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A9445768-0069-12C3-B8DE-435AF0C6BB2B}"/>
                </a:ext>
              </a:extLst>
            </p:cNvPr>
            <p:cNvSpPr/>
            <p:nvPr/>
          </p:nvSpPr>
          <p:spPr>
            <a:xfrm rot="16200000">
              <a:off x="2150500" y="3186365"/>
              <a:ext cx="1012055" cy="617228"/>
            </a:xfrm>
            <a:prstGeom prst="round2SameRect">
              <a:avLst/>
            </a:prstGeom>
            <a:grpFill/>
            <a:ln w="76200">
              <a:solidFill>
                <a:srgbClr val="2C2E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090B5A71-FAC9-A026-AD43-75D3DF42933B}"/>
                </a:ext>
              </a:extLst>
            </p:cNvPr>
            <p:cNvSpPr/>
            <p:nvPr/>
          </p:nvSpPr>
          <p:spPr>
            <a:xfrm rot="5400000">
              <a:off x="4247479" y="3195474"/>
              <a:ext cx="1012055" cy="608536"/>
            </a:xfrm>
            <a:prstGeom prst="round2SameRect">
              <a:avLst/>
            </a:prstGeom>
            <a:grpFill/>
            <a:ln w="76200">
              <a:solidFill>
                <a:srgbClr val="2C2E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A662EAF4-7303-06C0-4610-48A938F40FB4}"/>
                </a:ext>
              </a:extLst>
            </p:cNvPr>
            <p:cNvSpPr/>
            <p:nvPr/>
          </p:nvSpPr>
          <p:spPr>
            <a:xfrm rot="16200000">
              <a:off x="2362107" y="3351115"/>
              <a:ext cx="619126" cy="308169"/>
            </a:xfrm>
            <a:prstGeom prst="round2SameRect">
              <a:avLst/>
            </a:prstGeom>
            <a:grpFill/>
            <a:ln w="76200">
              <a:solidFill>
                <a:srgbClr val="2C2E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8E2DB721-45AC-954F-9868-3F6E51B4C88D}"/>
                </a:ext>
              </a:extLst>
            </p:cNvPr>
            <p:cNvSpPr/>
            <p:nvPr/>
          </p:nvSpPr>
          <p:spPr>
            <a:xfrm rot="5400000">
              <a:off x="4447850" y="3345655"/>
              <a:ext cx="619126" cy="308169"/>
            </a:xfrm>
            <a:prstGeom prst="round2SameRect">
              <a:avLst/>
            </a:prstGeom>
            <a:grpFill/>
            <a:ln w="76200">
              <a:solidFill>
                <a:srgbClr val="2C2E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A41288-7619-47A2-D7CD-6E2EA9A494D7}"/>
                </a:ext>
              </a:extLst>
            </p:cNvPr>
            <p:cNvSpPr/>
            <p:nvPr/>
          </p:nvSpPr>
          <p:spPr>
            <a:xfrm>
              <a:off x="3027307" y="2800350"/>
              <a:ext cx="1367592" cy="1367592"/>
            </a:xfrm>
            <a:prstGeom prst="ellipse">
              <a:avLst/>
            </a:prstGeom>
            <a:grpFill/>
            <a:ln w="76200">
              <a:solidFill>
                <a:srgbClr val="2C2E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C69C667-CF7D-3722-F026-714B3D2141F1}"/>
                </a:ext>
              </a:extLst>
            </p:cNvPr>
            <p:cNvSpPr/>
            <p:nvPr/>
          </p:nvSpPr>
          <p:spPr>
            <a:xfrm>
              <a:off x="2575687" y="3398951"/>
              <a:ext cx="192056" cy="192056"/>
            </a:xfrm>
            <a:prstGeom prst="ellipse">
              <a:avLst/>
            </a:prstGeom>
            <a:solidFill>
              <a:srgbClr val="2C2E3A"/>
            </a:solidFill>
            <a:ln>
              <a:solidFill>
                <a:srgbClr val="2C2E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80A21F6-D229-D671-C788-C612BD488ECD}"/>
              </a:ext>
            </a:extLst>
          </p:cNvPr>
          <p:cNvGrpSpPr/>
          <p:nvPr/>
        </p:nvGrpSpPr>
        <p:grpSpPr>
          <a:xfrm>
            <a:off x="633859" y="712060"/>
            <a:ext cx="2242692" cy="2278242"/>
            <a:chOff x="633859" y="712060"/>
            <a:chExt cx="2242692" cy="227824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D4C9EC-7684-DFD6-6A6E-CED41B4F469F}"/>
                </a:ext>
              </a:extLst>
            </p:cNvPr>
            <p:cNvSpPr/>
            <p:nvPr/>
          </p:nvSpPr>
          <p:spPr>
            <a:xfrm>
              <a:off x="633859" y="712060"/>
              <a:ext cx="2242692" cy="2278242"/>
            </a:xfrm>
            <a:prstGeom prst="ellipse">
              <a:avLst/>
            </a:prstGeom>
            <a:solidFill>
              <a:srgbClr val="A855F7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AAB5C0D-CD4C-1F68-09B0-FD791982A5CA}"/>
                </a:ext>
              </a:extLst>
            </p:cNvPr>
            <p:cNvGrpSpPr/>
            <p:nvPr/>
          </p:nvGrpSpPr>
          <p:grpSpPr>
            <a:xfrm>
              <a:off x="742989" y="887932"/>
              <a:ext cx="2127212" cy="1805280"/>
              <a:chOff x="670391" y="995913"/>
              <a:chExt cx="2127212" cy="180528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FD0479-387A-6682-1D27-3C5DA2AC882B}"/>
                  </a:ext>
                </a:extLst>
              </p:cNvPr>
              <p:cNvSpPr txBox="1"/>
              <p:nvPr/>
            </p:nvSpPr>
            <p:spPr>
              <a:xfrm>
                <a:off x="670391" y="2031752"/>
                <a:ext cx="212721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>
                    <a:solidFill>
                      <a:schemeClr val="bg1"/>
                    </a:solidFill>
                    <a:latin typeface="Consolas" panose="020B0609020204030204" pitchFamily="49" charset="0"/>
                  </a:rPr>
                  <a:t>TMusic</a:t>
                </a: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2702EE74-60E2-3140-561D-8ABD45500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408" y="995913"/>
                <a:ext cx="1477603" cy="121305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1997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BD1D3-FA75-B5B6-D59A-854B39365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48DC4DE7-5317-DCFF-7A2E-F8BAA0E60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3914857"/>
            <a:ext cx="3448050" cy="1257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CBFEE6-D086-1105-B808-464ACED72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95" y="3535369"/>
            <a:ext cx="1567555" cy="128347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032AD53-D42E-90E7-C071-1DE6C28E8627}"/>
              </a:ext>
            </a:extLst>
          </p:cNvPr>
          <p:cNvGrpSpPr/>
          <p:nvPr/>
        </p:nvGrpSpPr>
        <p:grpSpPr>
          <a:xfrm>
            <a:off x="5474468" y="379808"/>
            <a:ext cx="2709861" cy="2224513"/>
            <a:chOff x="2347914" y="1943429"/>
            <a:chExt cx="2709861" cy="2224513"/>
          </a:xfrm>
          <a:solidFill>
            <a:schemeClr val="bg1"/>
          </a:solidFill>
        </p:grpSpPr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90D71353-27D8-A182-D5A8-DD14AA1B2AE0}"/>
                </a:ext>
              </a:extLst>
            </p:cNvPr>
            <p:cNvSpPr/>
            <p:nvPr/>
          </p:nvSpPr>
          <p:spPr>
            <a:xfrm>
              <a:off x="2498832" y="1943429"/>
              <a:ext cx="2379217" cy="2160067"/>
            </a:xfrm>
            <a:prstGeom prst="blockArc">
              <a:avLst>
                <a:gd name="adj1" fmla="val 10895229"/>
                <a:gd name="adj2" fmla="val 21540772"/>
                <a:gd name="adj3" fmla="val 13743"/>
              </a:avLst>
            </a:prstGeom>
            <a:grpFill/>
            <a:ln w="38100">
              <a:solidFill>
                <a:srgbClr val="2C2E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2EDB0A0D-6F02-69E5-B8BE-FFC95D80B495}"/>
                </a:ext>
              </a:extLst>
            </p:cNvPr>
            <p:cNvSpPr/>
            <p:nvPr/>
          </p:nvSpPr>
          <p:spPr>
            <a:xfrm rot="16200000">
              <a:off x="2150500" y="3186365"/>
              <a:ext cx="1012055" cy="617228"/>
            </a:xfrm>
            <a:prstGeom prst="round2SameRect">
              <a:avLst/>
            </a:prstGeom>
            <a:grpFill/>
            <a:ln w="76200">
              <a:solidFill>
                <a:srgbClr val="2C2E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C0DC341F-D578-6185-7120-D10CD6162F02}"/>
                </a:ext>
              </a:extLst>
            </p:cNvPr>
            <p:cNvSpPr/>
            <p:nvPr/>
          </p:nvSpPr>
          <p:spPr>
            <a:xfrm rot="5400000">
              <a:off x="4247479" y="3195474"/>
              <a:ext cx="1012055" cy="608536"/>
            </a:xfrm>
            <a:prstGeom prst="round2SameRect">
              <a:avLst/>
            </a:prstGeom>
            <a:grpFill/>
            <a:ln w="76200">
              <a:solidFill>
                <a:srgbClr val="2C2E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BAD6F63C-10F0-5F8F-7EE5-11E868B18880}"/>
                </a:ext>
              </a:extLst>
            </p:cNvPr>
            <p:cNvSpPr/>
            <p:nvPr/>
          </p:nvSpPr>
          <p:spPr>
            <a:xfrm rot="16200000">
              <a:off x="2362107" y="3351115"/>
              <a:ext cx="619126" cy="308169"/>
            </a:xfrm>
            <a:prstGeom prst="round2SameRect">
              <a:avLst/>
            </a:prstGeom>
            <a:grpFill/>
            <a:ln w="76200">
              <a:solidFill>
                <a:srgbClr val="2C2E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A6FB8FF5-50AF-2021-EF6F-0A708DBC22A2}"/>
                </a:ext>
              </a:extLst>
            </p:cNvPr>
            <p:cNvSpPr/>
            <p:nvPr/>
          </p:nvSpPr>
          <p:spPr>
            <a:xfrm rot="5400000">
              <a:off x="4447850" y="3345655"/>
              <a:ext cx="619126" cy="308169"/>
            </a:xfrm>
            <a:prstGeom prst="round2SameRect">
              <a:avLst/>
            </a:prstGeom>
            <a:grpFill/>
            <a:ln w="76200">
              <a:solidFill>
                <a:srgbClr val="2C2E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2B216D7-CA18-090D-2A0B-DB393DFA1101}"/>
                </a:ext>
              </a:extLst>
            </p:cNvPr>
            <p:cNvSpPr/>
            <p:nvPr/>
          </p:nvSpPr>
          <p:spPr>
            <a:xfrm>
              <a:off x="3027307" y="2800350"/>
              <a:ext cx="1367592" cy="1367592"/>
            </a:xfrm>
            <a:prstGeom prst="ellipse">
              <a:avLst/>
            </a:prstGeom>
            <a:grpFill/>
            <a:ln w="76200">
              <a:solidFill>
                <a:srgbClr val="2C2E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BE79891-C09B-B682-3AF1-03065B1A978F}"/>
                </a:ext>
              </a:extLst>
            </p:cNvPr>
            <p:cNvSpPr/>
            <p:nvPr/>
          </p:nvSpPr>
          <p:spPr>
            <a:xfrm>
              <a:off x="2575687" y="3398951"/>
              <a:ext cx="192056" cy="192056"/>
            </a:xfrm>
            <a:prstGeom prst="ellipse">
              <a:avLst/>
            </a:prstGeom>
            <a:solidFill>
              <a:srgbClr val="333333"/>
            </a:solidFill>
            <a:ln>
              <a:solidFill>
                <a:srgbClr val="2C2E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7FD2BF1-AD15-DB48-C76A-AE946CE041D9}"/>
              </a:ext>
            </a:extLst>
          </p:cNvPr>
          <p:cNvGrpSpPr/>
          <p:nvPr/>
        </p:nvGrpSpPr>
        <p:grpSpPr>
          <a:xfrm>
            <a:off x="800100" y="892158"/>
            <a:ext cx="1708150" cy="1439101"/>
            <a:chOff x="800100" y="892158"/>
            <a:chExt cx="1708150" cy="14391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929C36-50A4-2F22-17F7-741DBFF3C2B6}"/>
                </a:ext>
              </a:extLst>
            </p:cNvPr>
            <p:cNvSpPr/>
            <p:nvPr/>
          </p:nvSpPr>
          <p:spPr>
            <a:xfrm>
              <a:off x="800100" y="892158"/>
              <a:ext cx="1708150" cy="1439101"/>
            </a:xfrm>
            <a:prstGeom prst="rect">
              <a:avLst/>
            </a:prstGeom>
            <a:solidFill>
              <a:srgbClr val="A855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47018C0-3129-9737-09D9-6BB64D182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2088" y="994274"/>
              <a:ext cx="1504174" cy="12348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807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thinh</dc:creator>
  <cp:lastModifiedBy>thinh</cp:lastModifiedBy>
  <cp:revision>1</cp:revision>
  <dcterms:created xsi:type="dcterms:W3CDTF">2025-03-29T14:51:14Z</dcterms:created>
  <dcterms:modified xsi:type="dcterms:W3CDTF">2025-03-29T17:54:50Z</dcterms:modified>
</cp:coreProperties>
</file>