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8" r:id="rId3"/>
    <p:sldId id="279" r:id="rId4"/>
    <p:sldId id="276" r:id="rId5"/>
    <p:sldId id="280" r:id="rId6"/>
    <p:sldId id="28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150" d="100"/>
          <a:sy n="150" d="100"/>
        </p:scale>
        <p:origin x="678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huenguyencreator.com/lap-trinh-stm32-usb-cdc-truyen-nhan-du-lieu-qua-cong-com-a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/>
              <a:t>Created by Enma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CCD5B-2409-B0E5-865B-480B73E3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42ED-616A-78F0-E9D5-3C12B6AA3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hlinkClick r:id="rId2"/>
              </a:rPr>
              <a:t>https://khuenguyencreator.com/lap-trinh-stm32-usb-cdc-truyen-nhan-du-lieu-qua-cong-com-ao/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C8EAF-C5C6-408F-2E1D-24EBFEDF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code to this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D148B-5839-DBB3-91F0-D5851819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6" y="1122763"/>
            <a:ext cx="4716323" cy="3789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88381D-88DB-2F49-D650-3E776F718604}"/>
              </a:ext>
            </a:extLst>
          </p:cNvPr>
          <p:cNvSpPr/>
          <p:nvPr/>
        </p:nvSpPr>
        <p:spPr>
          <a:xfrm>
            <a:off x="2040783" y="2540226"/>
            <a:ext cx="759567" cy="152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43EEF-CA30-42DB-58DA-67B1ED208EF2}"/>
              </a:ext>
            </a:extLst>
          </p:cNvPr>
          <p:cNvSpPr/>
          <p:nvPr/>
        </p:nvSpPr>
        <p:spPr>
          <a:xfrm>
            <a:off x="3374283" y="2616709"/>
            <a:ext cx="2334367" cy="805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C8F7CB-C69A-14E9-3954-4D28FC98F94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82900" y="2693193"/>
            <a:ext cx="491383" cy="3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320AE-DB82-D706-E843-9A3FBD95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Driver - STM32 Virtual COM Port Driver</a:t>
            </a:r>
          </a:p>
        </p:txBody>
      </p:sp>
      <p:pic>
        <p:nvPicPr>
          <p:cNvPr id="1026" name="Picture 2" descr="STM32 USB CDC 8">
            <a:extLst>
              <a:ext uri="{FF2B5EF4-FFF2-40B4-BE49-F238E27FC236}">
                <a16:creationId xmlns:a16="http://schemas.microsoft.com/office/drawing/2014/main" id="{A959EF45-0E00-1496-A9A2-EF2405B9B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9"/>
          <a:stretch/>
        </p:blipFill>
        <p:spPr bwMode="auto">
          <a:xfrm>
            <a:off x="543987" y="2303697"/>
            <a:ext cx="3710995" cy="15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4DB72-E16E-3A2B-1A12-008DD997EA57}"/>
              </a:ext>
            </a:extLst>
          </p:cNvPr>
          <p:cNvSpPr txBox="1"/>
          <p:nvPr/>
        </p:nvSpPr>
        <p:spPr>
          <a:xfrm>
            <a:off x="453862" y="1291379"/>
            <a:ext cx="363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Win &lt; 10 need to install driver</a:t>
            </a:r>
          </a:p>
          <a:p>
            <a:r>
              <a:rPr lang="en-US"/>
              <a:t>Win 10 doesn’t install driver</a:t>
            </a:r>
          </a:p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146F80-0AF7-2A9A-85E8-F56CE193E0FA}"/>
              </a:ext>
            </a:extLst>
          </p:cNvPr>
          <p:cNvGrpSpPr/>
          <p:nvPr/>
        </p:nvGrpSpPr>
        <p:grpSpPr>
          <a:xfrm>
            <a:off x="5172700" y="2303697"/>
            <a:ext cx="2952750" cy="1285875"/>
            <a:chOff x="372448" y="3618803"/>
            <a:chExt cx="2952750" cy="128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392574-EA8F-100C-55F7-6F531231F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448" y="3618803"/>
              <a:ext cx="2952750" cy="12858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0E4FD-A667-A6DF-1A7F-3378915AF670}"/>
                </a:ext>
              </a:extLst>
            </p:cNvPr>
            <p:cNvSpPr/>
            <p:nvPr/>
          </p:nvSpPr>
          <p:spPr>
            <a:xfrm>
              <a:off x="660771" y="4171533"/>
              <a:ext cx="1822125" cy="1935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CA12BF-2FF5-610A-B076-4E4B9854B30C}"/>
              </a:ext>
            </a:extLst>
          </p:cNvPr>
          <p:cNvSpPr txBox="1"/>
          <p:nvPr/>
        </p:nvSpPr>
        <p:spPr>
          <a:xfrm>
            <a:off x="5172700" y="1301263"/>
            <a:ext cx="2763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after download code </a:t>
            </a:r>
          </a:p>
          <a:p>
            <a:r>
              <a:rPr lang="en-US"/>
              <a:t>and install correct driver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383E-932A-74DD-CB76-62A75894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AF156-107E-84BB-E2D4-E8FF1465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56" y="1168850"/>
            <a:ext cx="4008877" cy="352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4024E8-5760-25FB-8A6D-99A2B1368724}"/>
              </a:ext>
            </a:extLst>
          </p:cNvPr>
          <p:cNvSpPr/>
          <p:nvPr/>
        </p:nvSpPr>
        <p:spPr>
          <a:xfrm>
            <a:off x="5507744" y="1721770"/>
            <a:ext cx="966475" cy="1522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3A282A-7958-68AA-677A-66152A9C199C}"/>
              </a:ext>
            </a:extLst>
          </p:cNvPr>
          <p:cNvCxnSpPr>
            <a:cxnSpLocks/>
          </p:cNvCxnSpPr>
          <p:nvPr/>
        </p:nvCxnSpPr>
        <p:spPr>
          <a:xfrm flipH="1" flipV="1">
            <a:off x="6667778" y="2482777"/>
            <a:ext cx="774237" cy="56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7685B6-BA12-1EB5-B040-91C1AB517E31}"/>
              </a:ext>
            </a:extLst>
          </p:cNvPr>
          <p:cNvSpPr txBox="1"/>
          <p:nvPr/>
        </p:nvSpPr>
        <p:spPr>
          <a:xfrm>
            <a:off x="6874583" y="3243784"/>
            <a:ext cx="2015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 like that</a:t>
            </a:r>
          </a:p>
          <a:p>
            <a:r>
              <a:rPr lang="en-US"/>
              <a:t>Note: Other baud rate still 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388D1-BE35-202E-D935-81A198A9022B}"/>
              </a:ext>
            </a:extLst>
          </p:cNvPr>
          <p:cNvSpPr/>
          <p:nvPr/>
        </p:nvSpPr>
        <p:spPr>
          <a:xfrm>
            <a:off x="2310681" y="3982448"/>
            <a:ext cx="3197063" cy="28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79C16-65AB-6942-214F-569D91CC46E5}"/>
              </a:ext>
            </a:extLst>
          </p:cNvPr>
          <p:cNvSpPr txBox="1"/>
          <p:nvPr/>
        </p:nvSpPr>
        <p:spPr>
          <a:xfrm>
            <a:off x="253733" y="3305339"/>
            <a:ext cx="175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Sent data to Stm32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AE08BA-46A6-58C7-E755-F6AE4DF00AD9}"/>
              </a:ext>
            </a:extLst>
          </p:cNvPr>
          <p:cNvCxnSpPr>
            <a:cxnSpLocks/>
          </p:cNvCxnSpPr>
          <p:nvPr/>
        </p:nvCxnSpPr>
        <p:spPr>
          <a:xfrm>
            <a:off x="1290506" y="3677623"/>
            <a:ext cx="917589" cy="44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B6A32-1E56-20A5-5007-84203BF86C53}"/>
              </a:ext>
            </a:extLst>
          </p:cNvPr>
          <p:cNvCxnSpPr>
            <a:cxnSpLocks/>
          </p:cNvCxnSpPr>
          <p:nvPr/>
        </p:nvCxnSpPr>
        <p:spPr>
          <a:xfrm flipV="1">
            <a:off x="3457366" y="1907710"/>
            <a:ext cx="178891" cy="6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BC3317-D31C-29F3-7E53-7ABA82FB2DD1}"/>
              </a:ext>
            </a:extLst>
          </p:cNvPr>
          <p:cNvSpPr txBox="1"/>
          <p:nvPr/>
        </p:nvSpPr>
        <p:spPr>
          <a:xfrm>
            <a:off x="2994577" y="2651388"/>
            <a:ext cx="137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received</a:t>
            </a:r>
          </a:p>
        </p:txBody>
      </p:sp>
    </p:spTree>
    <p:extLst>
      <p:ext uri="{BB962C8B-B14F-4D97-AF65-F5344CB8AC3E}">
        <p14:creationId xmlns:p14="http://schemas.microsoft.com/office/powerpoint/2010/main" val="30981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FB56EB-89C9-436F-00B6-41AF8E754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103CA6-79F8-B7DB-F7F1-89F337A4C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3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63</Words>
  <Application>Microsoft Office PowerPoint</Application>
  <PresentationFormat>On-screen Show (16:9)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Note</vt:lpstr>
      <vt:lpstr>Reference</vt:lpstr>
      <vt:lpstr>Add code to this file</vt:lpstr>
      <vt:lpstr>Driver - STM32 Virtual COM Port Driver</vt:lpstr>
      <vt:lpstr>Result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cp:lastModifiedBy>Quang Thịnh Lê</cp:lastModifiedBy>
  <cp:revision>9</cp:revision>
  <dcterms:modified xsi:type="dcterms:W3CDTF">2023-05-14T11:31:05Z</dcterms:modified>
</cp:coreProperties>
</file>