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0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A08C-047F-4AC7-83BA-3F765CCD3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59DE1-2010-4003-93C8-C3383EEAD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7965-BE5F-4F0F-9D43-3930078B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B79D-552D-49FE-8BBA-BC921B6D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C20F2-867A-4B2B-9A3A-99DF30E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5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B6D0-7F22-4704-AF85-50537B10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528B6-2884-4967-A9D0-CF6FA43E3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3ABB-0364-448B-97ED-A87519A5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5931-1656-40C2-AB01-5461415F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1BEA-1F90-479E-8D5F-53B777B5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EC68B-4E87-4886-A1E3-F187B7AA6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A612-858C-4992-8505-5B14C50E1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5309F-17F0-4A37-8315-B1107747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3D74-EC7A-47D4-AC15-F1C380F1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5F8A-835D-4923-8C8E-AD9E9514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5C00-3E58-4565-B239-CBCE448D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5B9D-EEFB-462B-824F-847B64BF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7B44-0412-4826-ABE7-6C22E3C3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2A3F-AFD5-4D15-ACE2-8F8E0363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943D7-D859-450F-8651-FCD7C8B0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5EED-930A-45D9-AD00-4361F56F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0C9F-C329-48AA-B120-A17CEE97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6C63-635D-4D80-9F15-7D6BC3A1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7FF8-ED2F-4F8E-BB65-89239955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E046-D2FA-48A4-A543-0339A166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0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8636-BA03-4642-9D58-58877210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68FE-14E5-440F-B0D9-C3F641F83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54E13-86F1-4E1B-825D-E34B8BC7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031DA-079F-441E-B659-19584693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B37D7-3233-4493-9ED9-242EF59D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7CEF-709A-4D05-96C2-F380176E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89D8-F97B-43A1-A5F0-DB7283E2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BFB6-938B-44FC-A247-66F98CEE3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E6842-79F0-40A0-80BF-CFA9E8279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22C2E-2EEB-453B-A6AB-5DE791BAA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E2ED2-DDEF-4592-8BD0-C48AB8B0E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C9477-E793-4888-A387-C28841F2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CBBFB-9F97-4E19-8B9F-1035F9B5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CE9F2-974B-47FB-B01F-FCF41008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1D0D-6A6C-45CC-96D3-448EC3BB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76F88-053A-4B3D-9FE1-773DFC95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7ACD4-7C8F-4C0C-A973-EDC2A96B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10F-B6DB-4A59-AC23-82D44E80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18C4D-8BCE-49C9-B1E1-07BF4FDE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178EC-A0A9-41A1-ACFD-A149A45B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D4D36-CEC6-4747-8398-6C3DC606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B5E2-9736-4338-94EE-7D1893E2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6DCA5-399F-4874-ADD5-15CDBF4EF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5FCE1-4016-4BEF-8B7D-9BECE7989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58487-64BB-4DC8-9839-E3744067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A0425-0F34-4223-9E55-50742D1C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958F2-79D0-4223-99AC-22595F18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D001-56AD-41E0-8ADC-DBFC0110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928C0-5994-49BA-8995-AFAD30EA7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D6ECB-4362-402A-912D-1906D6CB4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9D27E-735F-47EE-AA21-875055EC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72FCE-AF95-4603-A5CC-7A35A878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40647-DADE-4837-9291-F1F26E79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DB7F1-A08D-42C4-A082-522583A8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312A9-4A5B-4EA9-AD37-EA18F4C8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135-1F2E-49A4-8296-72C264BA1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B6F5-D525-426F-8482-9F642648FD2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10CA-EC78-434F-B294-26FBD8002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07EA4-87C6-4FA0-AB66-82CCEBA24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6944-E200-49B9-92BC-600AC77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A78C2-B9BF-4423-B79C-C550A5C4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Sơ đồ khối của hệ thống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9ADC6-A44A-4E0F-ABEA-909A393CDB8D}"/>
              </a:ext>
            </a:extLst>
          </p:cNvPr>
          <p:cNvGrpSpPr/>
          <p:nvPr/>
        </p:nvGrpSpPr>
        <p:grpSpPr>
          <a:xfrm>
            <a:off x="8285118" y="2856298"/>
            <a:ext cx="2753584" cy="2370724"/>
            <a:chOff x="7680645" y="4105513"/>
            <a:chExt cx="650921" cy="819419"/>
          </a:xfrm>
        </p:grpSpPr>
        <p:sp>
          <p:nvSpPr>
            <p:cNvPr id="16" name="Google Shape;768;p40">
              <a:extLst>
                <a:ext uri="{FF2B5EF4-FFF2-40B4-BE49-F238E27FC236}">
                  <a16:creationId xmlns:a16="http://schemas.microsoft.com/office/drawing/2014/main" id="{28EDF4B2-E89A-4E30-8BF5-BC8D99110F1B}"/>
                </a:ext>
              </a:extLst>
            </p:cNvPr>
            <p:cNvSpPr/>
            <p:nvPr/>
          </p:nvSpPr>
          <p:spPr>
            <a:xfrm>
              <a:off x="7847236" y="4746879"/>
              <a:ext cx="317739" cy="178053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/>
            </a:p>
          </p:txBody>
        </p:sp>
        <p:sp>
          <p:nvSpPr>
            <p:cNvPr id="17" name="Google Shape;769;p40">
              <a:extLst>
                <a:ext uri="{FF2B5EF4-FFF2-40B4-BE49-F238E27FC236}">
                  <a16:creationId xmlns:a16="http://schemas.microsoft.com/office/drawing/2014/main" id="{AB0B43ED-E5ED-4690-861D-19F7E13F843B}"/>
                </a:ext>
              </a:extLst>
            </p:cNvPr>
            <p:cNvSpPr/>
            <p:nvPr/>
          </p:nvSpPr>
          <p:spPr>
            <a:xfrm>
              <a:off x="7680645" y="4105513"/>
              <a:ext cx="650921" cy="629980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58548D-3A57-4D2A-B0B3-AD5CBADBB048}"/>
              </a:ext>
            </a:extLst>
          </p:cNvPr>
          <p:cNvCxnSpPr>
            <a:cxnSpLocks/>
          </p:cNvCxnSpPr>
          <p:nvPr/>
        </p:nvCxnSpPr>
        <p:spPr>
          <a:xfrm>
            <a:off x="4978400" y="3341818"/>
            <a:ext cx="1830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87EE82-B6CF-49E9-A427-4F41293343A9}"/>
              </a:ext>
            </a:extLst>
          </p:cNvPr>
          <p:cNvCxnSpPr>
            <a:cxnSpLocks/>
          </p:cNvCxnSpPr>
          <p:nvPr/>
        </p:nvCxnSpPr>
        <p:spPr>
          <a:xfrm flipH="1">
            <a:off x="4904260" y="3836074"/>
            <a:ext cx="18308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CF9976-FFA2-460A-982B-0860DAAE7EA5}"/>
              </a:ext>
            </a:extLst>
          </p:cNvPr>
          <p:cNvGrpSpPr/>
          <p:nvPr/>
        </p:nvGrpSpPr>
        <p:grpSpPr>
          <a:xfrm>
            <a:off x="6915196" y="2668997"/>
            <a:ext cx="1205919" cy="2300455"/>
            <a:chOff x="6448415" y="2668997"/>
            <a:chExt cx="1205919" cy="2300455"/>
          </a:xfrm>
        </p:grpSpPr>
        <p:sp>
          <p:nvSpPr>
            <p:cNvPr id="14" name="Google Shape;766;p40">
              <a:extLst>
                <a:ext uri="{FF2B5EF4-FFF2-40B4-BE49-F238E27FC236}">
                  <a16:creationId xmlns:a16="http://schemas.microsoft.com/office/drawing/2014/main" id="{E4480E53-AA10-4FF5-A404-78B7436DDDA3}"/>
                </a:ext>
              </a:extLst>
            </p:cNvPr>
            <p:cNvSpPr/>
            <p:nvPr/>
          </p:nvSpPr>
          <p:spPr>
            <a:xfrm>
              <a:off x="6448415" y="2668997"/>
              <a:ext cx="1205919" cy="2300455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4BCA63-69BC-425F-88D7-3E888ABED526}"/>
                </a:ext>
              </a:extLst>
            </p:cNvPr>
            <p:cNvSpPr txBox="1"/>
            <p:nvPr/>
          </p:nvSpPr>
          <p:spPr>
            <a:xfrm>
              <a:off x="6647935" y="3040964"/>
              <a:ext cx="8567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Trình duyệt web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86F178F-243F-4CD4-B975-937F01462269}"/>
              </a:ext>
            </a:extLst>
          </p:cNvPr>
          <p:cNvSpPr txBox="1"/>
          <p:nvPr/>
        </p:nvSpPr>
        <p:spPr>
          <a:xfrm>
            <a:off x="4960503" y="3429000"/>
            <a:ext cx="205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3s lấy dữ liệu 1 lần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1944CC-5847-408F-B25C-BB9ED6D9A34E}"/>
              </a:ext>
            </a:extLst>
          </p:cNvPr>
          <p:cNvSpPr txBox="1"/>
          <p:nvPr/>
        </p:nvSpPr>
        <p:spPr>
          <a:xfrm>
            <a:off x="8561478" y="3097953"/>
            <a:ext cx="19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Trình duyệt web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68B69B-9D15-4D62-A5AD-65529A74245B}"/>
              </a:ext>
            </a:extLst>
          </p:cNvPr>
          <p:cNvGrpSpPr/>
          <p:nvPr/>
        </p:nvGrpSpPr>
        <p:grpSpPr>
          <a:xfrm>
            <a:off x="2189660" y="1732166"/>
            <a:ext cx="2664348" cy="3023546"/>
            <a:chOff x="764060" y="1610792"/>
            <a:chExt cx="2664348" cy="3023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814C889-4D9E-4A78-B814-B2906B0EE311}"/>
                </a:ext>
              </a:extLst>
            </p:cNvPr>
            <p:cNvGrpSpPr/>
            <p:nvPr/>
          </p:nvGrpSpPr>
          <p:grpSpPr>
            <a:xfrm>
              <a:off x="764060" y="1962536"/>
              <a:ext cx="2555060" cy="2671802"/>
              <a:chOff x="1175952" y="1690688"/>
              <a:chExt cx="2555060" cy="2671802"/>
            </a:xfrm>
          </p:grpSpPr>
          <p:pic>
            <p:nvPicPr>
              <p:cNvPr id="1032" name="Picture 8" descr="NODEMCU ESP32">
                <a:extLst>
                  <a:ext uri="{FF2B5EF4-FFF2-40B4-BE49-F238E27FC236}">
                    <a16:creationId xmlns:a16="http://schemas.microsoft.com/office/drawing/2014/main" id="{A101BDE1-D8D2-42BC-916F-F849EFD391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5952" y="2168612"/>
                <a:ext cx="1810264" cy="1810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FC74AA-3BDA-47CE-96F0-EC843334D342}"/>
                  </a:ext>
                </a:extLst>
              </p:cNvPr>
              <p:cNvSpPr txBox="1"/>
              <p:nvPr/>
            </p:nvSpPr>
            <p:spPr>
              <a:xfrm>
                <a:off x="2081084" y="3993158"/>
                <a:ext cx="799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ESP32</a:t>
                </a:r>
              </a:p>
            </p:txBody>
          </p:sp>
          <p:pic>
            <p:nvPicPr>
              <p:cNvPr id="1034" name="Picture 10" descr="Wifi - Free computer icons">
                <a:extLst>
                  <a:ext uri="{FF2B5EF4-FFF2-40B4-BE49-F238E27FC236}">
                    <a16:creationId xmlns:a16="http://schemas.microsoft.com/office/drawing/2014/main" id="{76A7D32D-D9F7-475D-8D79-9C64EB1366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60822" y="1690688"/>
                <a:ext cx="1070190" cy="1070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5953EC-ACBA-48E9-ACF6-8434E14AEC90}"/>
                </a:ext>
              </a:extLst>
            </p:cNvPr>
            <p:cNvSpPr txBox="1"/>
            <p:nvPr/>
          </p:nvSpPr>
          <p:spPr>
            <a:xfrm>
              <a:off x="1070919" y="1610793"/>
              <a:ext cx="235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Địa chỉ IP: 192.168.4.1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33B0FA4-4734-4F8E-8B7C-FEB4FD70AEB2}"/>
                </a:ext>
              </a:extLst>
            </p:cNvPr>
            <p:cNvSpPr/>
            <p:nvPr/>
          </p:nvSpPr>
          <p:spPr>
            <a:xfrm>
              <a:off x="764060" y="1610792"/>
              <a:ext cx="2664348" cy="29447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8677FCE-0040-4306-A006-C2D1472B3B9E}"/>
              </a:ext>
            </a:extLst>
          </p:cNvPr>
          <p:cNvSpPr txBox="1"/>
          <p:nvPr/>
        </p:nvSpPr>
        <p:spPr>
          <a:xfrm>
            <a:off x="7216346" y="1576232"/>
            <a:ext cx="3692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Điện thoại/máy tính truy cập vào địa chỉ IP của esp32, request tới esp32 3 giây 1 lần để cập nhật dữ liệu</a:t>
            </a:r>
          </a:p>
        </p:txBody>
      </p:sp>
      <p:pic>
        <p:nvPicPr>
          <p:cNvPr id="1036" name="Picture 12" descr="Màn hình LCD 1602 Xanh Lá - Nshop">
            <a:extLst>
              <a:ext uri="{FF2B5EF4-FFF2-40B4-BE49-F238E27FC236}">
                <a16:creationId xmlns:a16="http://schemas.microsoft.com/office/drawing/2014/main" id="{B32F9726-FE63-4394-B12A-F59D13589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4" t="24752" r="12171" b="23181"/>
          <a:stretch/>
        </p:blipFill>
        <p:spPr bwMode="auto">
          <a:xfrm>
            <a:off x="2108894" y="5311379"/>
            <a:ext cx="2526402" cy="118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9C0A370-B9B0-4E48-B245-F80A5924A13F}"/>
              </a:ext>
            </a:extLst>
          </p:cNvPr>
          <p:cNvSpPr txBox="1"/>
          <p:nvPr/>
        </p:nvSpPr>
        <p:spPr>
          <a:xfrm>
            <a:off x="4754807" y="5620552"/>
            <a:ext cx="2054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Gửi dữ liệu nhiệt độ, độ ẩm lên LCD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950088-1D0F-496F-9EB2-738797B8DD8E}"/>
              </a:ext>
            </a:extLst>
          </p:cNvPr>
          <p:cNvCxnSpPr/>
          <p:nvPr/>
        </p:nvCxnSpPr>
        <p:spPr>
          <a:xfrm>
            <a:off x="920740" y="1211117"/>
            <a:ext cx="0" cy="109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ảm biến độ ẩm, nhiệt độ DHT21 AM2301 Temperature Humidity Sensor – Hshop.vn">
            <a:extLst>
              <a:ext uri="{FF2B5EF4-FFF2-40B4-BE49-F238E27FC236}">
                <a16:creationId xmlns:a16="http://schemas.microsoft.com/office/drawing/2014/main" id="{5BE8CCDB-E9ED-4212-981D-ED75F29BD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23" y="1989073"/>
            <a:ext cx="1136741" cy="140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0CED25-FB30-44CC-93A5-97396A356F43}"/>
              </a:ext>
            </a:extLst>
          </p:cNvPr>
          <p:cNvCxnSpPr>
            <a:cxnSpLocks/>
          </p:cNvCxnSpPr>
          <p:nvPr/>
        </p:nvCxnSpPr>
        <p:spPr>
          <a:xfrm flipH="1">
            <a:off x="3484605" y="4824131"/>
            <a:ext cx="9722" cy="471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3B5C95-C46E-463B-BA3B-88FFEAA99506}"/>
              </a:ext>
            </a:extLst>
          </p:cNvPr>
          <p:cNvCxnSpPr/>
          <p:nvPr/>
        </p:nvCxnSpPr>
        <p:spPr>
          <a:xfrm>
            <a:off x="1626396" y="2727960"/>
            <a:ext cx="453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78CEFBD-AB24-4371-ADE6-4C65A3D45540}"/>
              </a:ext>
            </a:extLst>
          </p:cNvPr>
          <p:cNvSpPr txBox="1"/>
          <p:nvPr/>
        </p:nvSpPr>
        <p:spPr>
          <a:xfrm>
            <a:off x="361230" y="3464377"/>
            <a:ext cx="1375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ESP lấy dữ liệu nhiệt độ, độ ẩm từ cảm biến DHT21</a:t>
            </a:r>
          </a:p>
        </p:txBody>
      </p:sp>
    </p:spTree>
    <p:extLst>
      <p:ext uri="{BB962C8B-B14F-4D97-AF65-F5344CB8AC3E}">
        <p14:creationId xmlns:p14="http://schemas.microsoft.com/office/powerpoint/2010/main" val="10831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27B9703-4358-4A70-5484-818BD8851BDB}"/>
              </a:ext>
            </a:extLst>
          </p:cNvPr>
          <p:cNvGrpSpPr/>
          <p:nvPr/>
        </p:nvGrpSpPr>
        <p:grpSpPr>
          <a:xfrm>
            <a:off x="2806699" y="1633089"/>
            <a:ext cx="5833283" cy="3591821"/>
            <a:chOff x="1351129" y="795827"/>
            <a:chExt cx="7187254" cy="50692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CADE92-A35E-FC79-6F01-32AC60677E2F}"/>
                </a:ext>
              </a:extLst>
            </p:cNvPr>
            <p:cNvSpPr/>
            <p:nvPr/>
          </p:nvSpPr>
          <p:spPr>
            <a:xfrm>
              <a:off x="1351129" y="1293106"/>
              <a:ext cx="1828800" cy="1723050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ứng dụng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21AEB3-2B92-F445-328B-977B939C95EF}"/>
                </a:ext>
              </a:extLst>
            </p:cNvPr>
            <p:cNvSpPr/>
            <p:nvPr/>
          </p:nvSpPr>
          <p:spPr>
            <a:xfrm>
              <a:off x="1351129" y="3272050"/>
              <a:ext cx="1828800" cy="559558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vận chuyển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A08877-C310-EC61-3BDF-119D76AE2855}"/>
                </a:ext>
              </a:extLst>
            </p:cNvPr>
            <p:cNvSpPr/>
            <p:nvPr/>
          </p:nvSpPr>
          <p:spPr>
            <a:xfrm>
              <a:off x="1351129" y="4087502"/>
              <a:ext cx="1828800" cy="559558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mạng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EFE35B-F75B-76EA-6340-BB000F38CD34}"/>
                </a:ext>
              </a:extLst>
            </p:cNvPr>
            <p:cNvSpPr/>
            <p:nvPr/>
          </p:nvSpPr>
          <p:spPr>
            <a:xfrm>
              <a:off x="1351129" y="4800597"/>
              <a:ext cx="1828800" cy="1064524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giao tiếp mạng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3C48700-7FA6-4258-0878-F0C99023FB26}"/>
                </a:ext>
              </a:extLst>
            </p:cNvPr>
            <p:cNvSpPr/>
            <p:nvPr/>
          </p:nvSpPr>
          <p:spPr>
            <a:xfrm>
              <a:off x="6701052" y="1293106"/>
              <a:ext cx="1828800" cy="477672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ứng dụng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2B68ABE-D45E-0358-A8EE-D5340BE96905}"/>
                </a:ext>
              </a:extLst>
            </p:cNvPr>
            <p:cNvSpPr/>
            <p:nvPr/>
          </p:nvSpPr>
          <p:spPr>
            <a:xfrm>
              <a:off x="6701052" y="1842430"/>
              <a:ext cx="1828800" cy="559558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trình bày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6614FB6-1ABC-E626-474D-8EA56245F619}"/>
                </a:ext>
              </a:extLst>
            </p:cNvPr>
            <p:cNvSpPr/>
            <p:nvPr/>
          </p:nvSpPr>
          <p:spPr>
            <a:xfrm>
              <a:off x="6701052" y="4800597"/>
              <a:ext cx="1828800" cy="479181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liên kết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4136CA-494C-E8E9-369D-3F81F71AE216}"/>
                </a:ext>
              </a:extLst>
            </p:cNvPr>
            <p:cNvSpPr/>
            <p:nvPr/>
          </p:nvSpPr>
          <p:spPr>
            <a:xfrm>
              <a:off x="6701052" y="3272049"/>
              <a:ext cx="1828800" cy="559558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vận chuyển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C2162E1-2E07-B0BE-3828-85E1E7A287B0}"/>
                </a:ext>
              </a:extLst>
            </p:cNvPr>
            <p:cNvSpPr/>
            <p:nvPr/>
          </p:nvSpPr>
          <p:spPr>
            <a:xfrm>
              <a:off x="6701052" y="5385940"/>
              <a:ext cx="1828800" cy="479180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vật lý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79EB9A5-8634-FCDB-FDB5-8F6B6FFACA4A}"/>
                </a:ext>
              </a:extLst>
            </p:cNvPr>
            <p:cNvSpPr/>
            <p:nvPr/>
          </p:nvSpPr>
          <p:spPr>
            <a:xfrm>
              <a:off x="6701052" y="4087502"/>
              <a:ext cx="1828800" cy="559558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mạng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B51867-F586-2118-CEFC-32495F9D716A}"/>
                </a:ext>
              </a:extLst>
            </p:cNvPr>
            <p:cNvSpPr/>
            <p:nvPr/>
          </p:nvSpPr>
          <p:spPr>
            <a:xfrm>
              <a:off x="6701052" y="2483884"/>
              <a:ext cx="1828800" cy="532273"/>
            </a:xfrm>
            <a:prstGeom prst="roundRect">
              <a:avLst/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Tầng phiên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F360B1-C2C1-F690-C3BE-24B0C1B35B4C}"/>
                </a:ext>
              </a:extLst>
            </p:cNvPr>
            <p:cNvSpPr txBox="1"/>
            <p:nvPr/>
          </p:nvSpPr>
          <p:spPr>
            <a:xfrm>
              <a:off x="1419367" y="795827"/>
              <a:ext cx="2011903" cy="43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Mô hình TCP/IP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4E3306-633C-8265-4267-E948E5A98575}"/>
                </a:ext>
              </a:extLst>
            </p:cNvPr>
            <p:cNvSpPr txBox="1"/>
            <p:nvPr/>
          </p:nvSpPr>
          <p:spPr>
            <a:xfrm>
              <a:off x="6846061" y="872829"/>
              <a:ext cx="1692322" cy="43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Mô hình OSI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42BE50-D412-F0B9-A629-E46639A4ECF5}"/>
                </a:ext>
              </a:extLst>
            </p:cNvPr>
            <p:cNvCxnSpPr>
              <a:stCxn id="5" idx="0"/>
              <a:endCxn id="11" idx="0"/>
            </p:cNvCxnSpPr>
            <p:nvPr/>
          </p:nvCxnSpPr>
          <p:spPr>
            <a:xfrm>
              <a:off x="2265529" y="1293106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405ED79-C72B-19ED-D781-CE083CD3EFB5}"/>
                </a:ext>
              </a:extLst>
            </p:cNvPr>
            <p:cNvCxnSpPr/>
            <p:nvPr/>
          </p:nvCxnSpPr>
          <p:spPr>
            <a:xfrm>
              <a:off x="2265529" y="3016156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772FAE-9EE6-8747-F081-C66AFF78062C}"/>
                </a:ext>
              </a:extLst>
            </p:cNvPr>
            <p:cNvCxnSpPr/>
            <p:nvPr/>
          </p:nvCxnSpPr>
          <p:spPr>
            <a:xfrm>
              <a:off x="2265529" y="3272049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00B19-A229-FE27-4829-9C248B81D20C}"/>
                </a:ext>
              </a:extLst>
            </p:cNvPr>
            <p:cNvCxnSpPr/>
            <p:nvPr/>
          </p:nvCxnSpPr>
          <p:spPr>
            <a:xfrm>
              <a:off x="2418309" y="3831607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CC7F01-62A9-E93E-BB01-14ABA6E09EA3}"/>
                </a:ext>
              </a:extLst>
            </p:cNvPr>
            <p:cNvCxnSpPr/>
            <p:nvPr/>
          </p:nvCxnSpPr>
          <p:spPr>
            <a:xfrm>
              <a:off x="2443899" y="4083709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3622DA-7CBE-52C9-E7B7-B7AFC1D5EDC9}"/>
                </a:ext>
              </a:extLst>
            </p:cNvPr>
            <p:cNvCxnSpPr/>
            <p:nvPr/>
          </p:nvCxnSpPr>
          <p:spPr>
            <a:xfrm>
              <a:off x="2418308" y="4800597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C997E3-6B61-2F9C-CBE3-4CD12EA4841B}"/>
                </a:ext>
              </a:extLst>
            </p:cNvPr>
            <p:cNvCxnSpPr/>
            <p:nvPr/>
          </p:nvCxnSpPr>
          <p:spPr>
            <a:xfrm>
              <a:off x="2265528" y="5865121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6A7314-C8CC-FA22-9795-640D6D9817B7}"/>
                </a:ext>
              </a:extLst>
            </p:cNvPr>
            <p:cNvSpPr txBox="1"/>
            <p:nvPr/>
          </p:nvSpPr>
          <p:spPr>
            <a:xfrm>
              <a:off x="3576280" y="861641"/>
              <a:ext cx="3124772" cy="434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Các giao thức và dịch vụ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7DF72F-DCEA-904A-102D-F4FFE3A4AD26}"/>
                </a:ext>
              </a:extLst>
            </p:cNvPr>
            <p:cNvSpPr txBox="1"/>
            <p:nvPr/>
          </p:nvSpPr>
          <p:spPr>
            <a:xfrm>
              <a:off x="3721289" y="1898602"/>
              <a:ext cx="2438403" cy="1303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HTTP, FTTP, Telnet, NTP, DHCPP, PING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73FFF6-ACC0-71A5-8CBF-90CC874E4774}"/>
                </a:ext>
              </a:extLst>
            </p:cNvPr>
            <p:cNvSpPr txBox="1"/>
            <p:nvPr/>
          </p:nvSpPr>
          <p:spPr>
            <a:xfrm>
              <a:off x="4452298" y="3336225"/>
              <a:ext cx="1281942" cy="912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TCP, UDP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584C19-06AA-4D01-7944-46E55CDC9B63}"/>
                </a:ext>
              </a:extLst>
            </p:cNvPr>
            <p:cNvSpPr txBox="1"/>
            <p:nvPr/>
          </p:nvSpPr>
          <p:spPr>
            <a:xfrm>
              <a:off x="3768321" y="4151146"/>
              <a:ext cx="2740690" cy="912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IP, ARP, ICMP, IGMP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A9D427-4E7A-D698-230A-109740CCB27A}"/>
                </a:ext>
              </a:extLst>
            </p:cNvPr>
            <p:cNvSpPr txBox="1"/>
            <p:nvPr/>
          </p:nvSpPr>
          <p:spPr>
            <a:xfrm>
              <a:off x="4353566" y="5279777"/>
              <a:ext cx="1530587" cy="52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Enthernet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58ED80-C148-7BFE-7BE0-1ED04174A2CF}"/>
                </a:ext>
              </a:extLst>
            </p:cNvPr>
            <p:cNvCxnSpPr/>
            <p:nvPr/>
          </p:nvCxnSpPr>
          <p:spPr>
            <a:xfrm>
              <a:off x="2418306" y="4647060"/>
              <a:ext cx="53499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52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140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Sơ đồ khối của hệ thống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Sơ đồ khối của hệ thống</dc:title>
  <dc:creator>Thịnh Lê Quang</dc:creator>
  <cp:lastModifiedBy>Thinh</cp:lastModifiedBy>
  <cp:revision>2</cp:revision>
  <dcterms:created xsi:type="dcterms:W3CDTF">2022-04-28T17:29:22Z</dcterms:created>
  <dcterms:modified xsi:type="dcterms:W3CDTF">2022-05-12T19:48:57Z</dcterms:modified>
</cp:coreProperties>
</file>