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CD8-B3C6-15B8-ECEA-D257E75AD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D6698-6D34-574C-C5DB-180104B54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C2A9D-94AE-9DDA-A96C-D87B85D9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D9F4B-F604-2AF7-A3FE-BA38E7F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5A7C-FCAD-7275-105C-DEA6D8C7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6DAD-D676-5853-1AC8-4C08D00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758F7-5057-7A05-2D05-1ECD586D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89E7-9AEF-236A-8600-87FF92ADF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0DCF-C778-C59B-E065-2EDA8F8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25633-C3D1-CB76-784E-BDE925D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1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20827-77DB-404E-D55A-D876FBB62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912AD-0D23-1754-D38F-6122E09A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5D4D-1CB2-A146-BF42-C2836A17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59F5-4FCE-4F6A-D3C5-F325A464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8F197-F6A7-F9FC-C0B0-176C0F7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5DEA-1CE7-0133-4BAC-8D90EC35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57E8-D2AC-5510-92E0-06A14A97D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88FF2-EBAB-F94F-CB54-C8CC5A10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0018-8BB9-DC24-5042-30281A4E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93C7-DBE5-1756-5F3E-6F37A6EB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CBB6-1B50-2C6B-2710-A5495F98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B2F7-6421-D261-7F1E-DA2E03F3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2A35-FFD8-2F06-2DF1-ADCCAA0C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0BD3-BB48-E672-D3A6-CC677167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835F0-3AD3-85A0-DD8B-0768EDC7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6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4F95-F833-AC42-3030-F63957D3E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082A-B09E-1D2C-0515-BE8D86266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D842B-F7D2-92DF-AEB9-BC7C8CE5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4413-4C7D-B338-D5DD-436A2FEC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3D327-2429-23B9-850B-19AD7B0F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80D24-5353-CDB6-126C-F673BABC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1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22BB-FB28-4421-8EC6-FBE4D8E8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2BBA-A5A0-ECF2-3A28-00765AAB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6FD9-8833-7AC6-DC34-EFD667F3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C7DA1-0A2F-9318-80D6-AF9DF0F24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4D2C5-754E-E499-1558-1B22E2425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F9323-A575-31C9-500E-4FDE1D30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27D07-BCDD-DBCE-4ADF-FA3072B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CA39B-B534-D1E3-DF07-30AE47B1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C9A1-940A-A7C3-1117-B0085FEE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4FD3E-99F4-8A76-A553-BB8FBB04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07E53-8818-4389-1AB3-D2F6781A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17816-BE6D-48DB-04E4-2E16538D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4A24F-6C7D-68C4-93C5-9E36860B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0D903-017F-6F0E-12E2-7647A4FA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C1CCF-FEA3-3B84-F38F-BF6E047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8B85-35A9-1971-B166-3FEF1596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9D6E-99CE-228A-AAE7-73CC51111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24A-5F80-00E3-F2A1-C93836194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918FC-F673-D014-ABBE-84F3EAE4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B7F73-FA3B-458B-732B-E05DDB3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9419-8E40-8537-3F20-B18CC95D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B2FF-9BBA-B27A-B8E1-F263CDA0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FA707-0706-812C-F878-F27E05352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69DB-69B3-B1AF-0DC3-C53A61B0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02D93-FA09-37C8-DE87-0828825B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856F-8678-B6E3-BAAE-BAB9420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FB1E2-7E25-E88C-35D6-61E6E17F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E6713-A43E-D0F2-CFDF-DEB9794C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75B-9A42-FC2F-CD36-77D6C35F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7DB7-2642-B2D3-C104-6BF612EDE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CBA5-B500-49C5-928B-98EE8600426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DFEA-916B-E256-7C16-966CAB25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771DA-F01E-7892-0D76-837F3F811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86889-CFE1-4D27-9C00-22537174E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057D7FAF-C272-CD41-A52C-642FE078F136}"/>
              </a:ext>
            </a:extLst>
          </p:cNvPr>
          <p:cNvGrpSpPr/>
          <p:nvPr/>
        </p:nvGrpSpPr>
        <p:grpSpPr>
          <a:xfrm>
            <a:off x="1612900" y="1447800"/>
            <a:ext cx="7112000" cy="4381500"/>
            <a:chOff x="1612900" y="1447800"/>
            <a:chExt cx="7112000" cy="4381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EF0EBB-2624-B508-0A2B-71FDD97139BB}"/>
                </a:ext>
              </a:extLst>
            </p:cNvPr>
            <p:cNvSpPr/>
            <p:nvPr/>
          </p:nvSpPr>
          <p:spPr>
            <a:xfrm>
              <a:off x="6714990" y="4530733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băng tải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F2C9B2-501A-7E8D-E700-80571B13D3B4}"/>
                </a:ext>
              </a:extLst>
            </p:cNvPr>
            <p:cNvSpPr/>
            <p:nvPr/>
          </p:nvSpPr>
          <p:spPr>
            <a:xfrm>
              <a:off x="4381365" y="3212807"/>
              <a:ext cx="1619385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xử lý trung tâm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8D2B0-D7C4-4A18-6AC6-470D6500BDF7}"/>
                </a:ext>
              </a:extLst>
            </p:cNvPr>
            <p:cNvSpPr/>
            <p:nvPr/>
          </p:nvSpPr>
          <p:spPr>
            <a:xfrm>
              <a:off x="2066790" y="1850801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cảm biến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1061DD-2876-2C5F-F778-E750F9776D4B}"/>
                </a:ext>
              </a:extLst>
            </p:cNvPr>
            <p:cNvSpPr/>
            <p:nvPr/>
          </p:nvSpPr>
          <p:spPr>
            <a:xfrm>
              <a:off x="4381365" y="1850802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nguồn 01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A21EE5-41CD-D352-CA41-2B9A88C34FF9}"/>
                </a:ext>
              </a:extLst>
            </p:cNvPr>
            <p:cNvSpPr/>
            <p:nvPr/>
          </p:nvSpPr>
          <p:spPr>
            <a:xfrm>
              <a:off x="6705465" y="1850802"/>
              <a:ext cx="1619385" cy="86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nguồn 02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9B27F8-1F8E-FDF2-A0CD-4D1B4B959F88}"/>
                </a:ext>
              </a:extLst>
            </p:cNvPr>
            <p:cNvSpPr/>
            <p:nvPr/>
          </p:nvSpPr>
          <p:spPr>
            <a:xfrm>
              <a:off x="2066790" y="4530733"/>
              <a:ext cx="1609860" cy="8596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servo gạt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F431E6-3DBA-54CC-C386-E21C846B324D}"/>
                </a:ext>
              </a:extLst>
            </p:cNvPr>
            <p:cNvSpPr/>
            <p:nvPr/>
          </p:nvSpPr>
          <p:spPr>
            <a:xfrm>
              <a:off x="4381365" y="4574812"/>
              <a:ext cx="1619385" cy="8622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Khối camera và đèn chiếu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CCCDA62-9ADF-FC61-EFE8-F31BAA3915BE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5186295" y="2710467"/>
              <a:ext cx="0" cy="5023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95815EC-2F26-CA64-3044-7E8D9910C65D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7519785" y="2743130"/>
              <a:ext cx="135" cy="17876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ADD628-5F4A-ED89-AF1E-E64C49874142}"/>
                </a:ext>
              </a:extLst>
            </p:cNvPr>
            <p:cNvCxnSpPr>
              <a:cxnSpLocks/>
            </p:cNvCxnSpPr>
            <p:nvPr/>
          </p:nvCxnSpPr>
          <p:spPr>
            <a:xfrm>
              <a:off x="6986385" y="3642639"/>
              <a:ext cx="0" cy="9321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DD08A80-4F6B-D9ED-0B4F-34D86CBFA16A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6000750" y="3642639"/>
              <a:ext cx="1000125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E0188C6-62A7-3EF8-26ED-77696321CDAB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606385"/>
              <a:ext cx="0" cy="9321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350F9A-82D1-8DEF-3163-D525E1699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4165" y="4114808"/>
              <a:ext cx="0" cy="4159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79BE2A-D0CF-FADD-8BAE-7FF0583A534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429000"/>
              <a:ext cx="140963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7EDA56-45BA-CD56-D3F4-7A1774A1B7F7}"/>
                </a:ext>
              </a:extLst>
            </p:cNvPr>
            <p:cNvCxnSpPr>
              <a:cxnSpLocks/>
            </p:cNvCxnSpPr>
            <p:nvPr/>
          </p:nvCxnSpPr>
          <p:spPr>
            <a:xfrm>
              <a:off x="2971732" y="3610329"/>
              <a:ext cx="140963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D4E4E2A-7C66-31B4-6D27-55FBEF2D8771}"/>
                </a:ext>
              </a:extLst>
            </p:cNvPr>
            <p:cNvCxnSpPr/>
            <p:nvPr/>
          </p:nvCxnSpPr>
          <p:spPr>
            <a:xfrm>
              <a:off x="2971732" y="2743130"/>
              <a:ext cx="0" cy="6858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4C76029-2124-78C6-73BE-8D4503678385}"/>
                </a:ext>
              </a:extLst>
            </p:cNvPr>
            <p:cNvSpPr/>
            <p:nvPr/>
          </p:nvSpPr>
          <p:spPr>
            <a:xfrm>
              <a:off x="1612900" y="1447800"/>
              <a:ext cx="7112000" cy="43815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153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</dc:creator>
  <cp:lastModifiedBy>Thinh</cp:lastModifiedBy>
  <cp:revision>1</cp:revision>
  <dcterms:created xsi:type="dcterms:W3CDTF">2022-05-11T17:46:29Z</dcterms:created>
  <dcterms:modified xsi:type="dcterms:W3CDTF">2022-05-11T17:47:28Z</dcterms:modified>
</cp:coreProperties>
</file>