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0" r:id="rId4"/>
    <p:sldId id="259" r:id="rId5"/>
    <p:sldId id="262" r:id="rId6"/>
    <p:sldId id="264" r:id="rId7"/>
    <p:sldId id="265" r:id="rId8"/>
    <p:sldId id="263" r:id="rId9"/>
    <p:sldId id="266"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7CC3D-C35F-493D-B99B-2B9EFC135B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CFDD916-8867-4C35-8AE5-994BB58735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50DB114-4FCA-46E5-87F6-9E6129DD26E1}"/>
              </a:ext>
            </a:extLst>
          </p:cNvPr>
          <p:cNvSpPr>
            <a:spLocks noGrp="1"/>
          </p:cNvSpPr>
          <p:nvPr>
            <p:ph type="dt" sz="half" idx="10"/>
          </p:nvPr>
        </p:nvSpPr>
        <p:spPr/>
        <p:txBody>
          <a:bodyPr/>
          <a:lstStyle/>
          <a:p>
            <a:fld id="{EAE04497-6080-4579-8CDF-DF9DA6E941E6}" type="datetimeFigureOut">
              <a:rPr lang="en-US" smtClean="0"/>
              <a:t>4/30/2022</a:t>
            </a:fld>
            <a:endParaRPr lang="en-US"/>
          </a:p>
        </p:txBody>
      </p:sp>
      <p:sp>
        <p:nvSpPr>
          <p:cNvPr id="5" name="Footer Placeholder 4">
            <a:extLst>
              <a:ext uri="{FF2B5EF4-FFF2-40B4-BE49-F238E27FC236}">
                <a16:creationId xmlns:a16="http://schemas.microsoft.com/office/drawing/2014/main" id="{53BB8949-D86E-44D9-A003-755D22EE13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F38F70-F38F-4D3F-A44A-A81625E466C0}"/>
              </a:ext>
            </a:extLst>
          </p:cNvPr>
          <p:cNvSpPr>
            <a:spLocks noGrp="1"/>
          </p:cNvSpPr>
          <p:nvPr>
            <p:ph type="sldNum" sz="quarter" idx="12"/>
          </p:nvPr>
        </p:nvSpPr>
        <p:spPr/>
        <p:txBody>
          <a:bodyPr/>
          <a:lstStyle/>
          <a:p>
            <a:fld id="{BDCD37AE-25FE-4AC0-89F7-A86B62EB26F5}" type="slidenum">
              <a:rPr lang="en-US" smtClean="0"/>
              <a:t>‹#›</a:t>
            </a:fld>
            <a:endParaRPr lang="en-US"/>
          </a:p>
        </p:txBody>
      </p:sp>
    </p:spTree>
    <p:extLst>
      <p:ext uri="{BB962C8B-B14F-4D97-AF65-F5344CB8AC3E}">
        <p14:creationId xmlns:p14="http://schemas.microsoft.com/office/powerpoint/2010/main" val="64791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FE73E-7A06-4D5C-A546-CAA429D8603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6C1718D-95F6-432B-980C-9E512367CB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6016C5-368D-4D32-AE31-B9821EE90E9A}"/>
              </a:ext>
            </a:extLst>
          </p:cNvPr>
          <p:cNvSpPr>
            <a:spLocks noGrp="1"/>
          </p:cNvSpPr>
          <p:nvPr>
            <p:ph type="dt" sz="half" idx="10"/>
          </p:nvPr>
        </p:nvSpPr>
        <p:spPr/>
        <p:txBody>
          <a:bodyPr/>
          <a:lstStyle/>
          <a:p>
            <a:fld id="{EAE04497-6080-4579-8CDF-DF9DA6E941E6}" type="datetimeFigureOut">
              <a:rPr lang="en-US" smtClean="0"/>
              <a:t>4/30/2022</a:t>
            </a:fld>
            <a:endParaRPr lang="en-US"/>
          </a:p>
        </p:txBody>
      </p:sp>
      <p:sp>
        <p:nvSpPr>
          <p:cNvPr id="5" name="Footer Placeholder 4">
            <a:extLst>
              <a:ext uri="{FF2B5EF4-FFF2-40B4-BE49-F238E27FC236}">
                <a16:creationId xmlns:a16="http://schemas.microsoft.com/office/drawing/2014/main" id="{57C10D96-9F14-4023-A4B0-72BF9402A4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770C39-523E-4A16-B2A0-DA3B8F812DBF}"/>
              </a:ext>
            </a:extLst>
          </p:cNvPr>
          <p:cNvSpPr>
            <a:spLocks noGrp="1"/>
          </p:cNvSpPr>
          <p:nvPr>
            <p:ph type="sldNum" sz="quarter" idx="12"/>
          </p:nvPr>
        </p:nvSpPr>
        <p:spPr/>
        <p:txBody>
          <a:bodyPr/>
          <a:lstStyle/>
          <a:p>
            <a:fld id="{BDCD37AE-25FE-4AC0-89F7-A86B62EB26F5}" type="slidenum">
              <a:rPr lang="en-US" smtClean="0"/>
              <a:t>‹#›</a:t>
            </a:fld>
            <a:endParaRPr lang="en-US"/>
          </a:p>
        </p:txBody>
      </p:sp>
    </p:spTree>
    <p:extLst>
      <p:ext uri="{BB962C8B-B14F-4D97-AF65-F5344CB8AC3E}">
        <p14:creationId xmlns:p14="http://schemas.microsoft.com/office/powerpoint/2010/main" val="3610605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FF1A91-D676-4654-8008-2C53D9F9C5D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83A16D0-34F7-4073-AA9B-8B2C22723F2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9F345F-ED33-4495-82B1-B1DD264AB333}"/>
              </a:ext>
            </a:extLst>
          </p:cNvPr>
          <p:cNvSpPr>
            <a:spLocks noGrp="1"/>
          </p:cNvSpPr>
          <p:nvPr>
            <p:ph type="dt" sz="half" idx="10"/>
          </p:nvPr>
        </p:nvSpPr>
        <p:spPr/>
        <p:txBody>
          <a:bodyPr/>
          <a:lstStyle/>
          <a:p>
            <a:fld id="{EAE04497-6080-4579-8CDF-DF9DA6E941E6}" type="datetimeFigureOut">
              <a:rPr lang="en-US" smtClean="0"/>
              <a:t>4/30/2022</a:t>
            </a:fld>
            <a:endParaRPr lang="en-US"/>
          </a:p>
        </p:txBody>
      </p:sp>
      <p:sp>
        <p:nvSpPr>
          <p:cNvPr id="5" name="Footer Placeholder 4">
            <a:extLst>
              <a:ext uri="{FF2B5EF4-FFF2-40B4-BE49-F238E27FC236}">
                <a16:creationId xmlns:a16="http://schemas.microsoft.com/office/drawing/2014/main" id="{FB5C9757-015F-4503-9461-A990B92217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094773-2EFA-4738-94FD-C9E0ED59CC55}"/>
              </a:ext>
            </a:extLst>
          </p:cNvPr>
          <p:cNvSpPr>
            <a:spLocks noGrp="1"/>
          </p:cNvSpPr>
          <p:nvPr>
            <p:ph type="sldNum" sz="quarter" idx="12"/>
          </p:nvPr>
        </p:nvSpPr>
        <p:spPr/>
        <p:txBody>
          <a:bodyPr/>
          <a:lstStyle/>
          <a:p>
            <a:fld id="{BDCD37AE-25FE-4AC0-89F7-A86B62EB26F5}" type="slidenum">
              <a:rPr lang="en-US" smtClean="0"/>
              <a:t>‹#›</a:t>
            </a:fld>
            <a:endParaRPr lang="en-US"/>
          </a:p>
        </p:txBody>
      </p:sp>
    </p:spTree>
    <p:extLst>
      <p:ext uri="{BB962C8B-B14F-4D97-AF65-F5344CB8AC3E}">
        <p14:creationId xmlns:p14="http://schemas.microsoft.com/office/powerpoint/2010/main" val="785826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E66EF-0E0C-40CA-9386-68F8E8BC31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841F9D-290E-40C8-9889-95DBB214FAF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B3AF88-D301-4F86-BE34-CC37BFE69000}"/>
              </a:ext>
            </a:extLst>
          </p:cNvPr>
          <p:cNvSpPr>
            <a:spLocks noGrp="1"/>
          </p:cNvSpPr>
          <p:nvPr>
            <p:ph type="dt" sz="half" idx="10"/>
          </p:nvPr>
        </p:nvSpPr>
        <p:spPr/>
        <p:txBody>
          <a:bodyPr/>
          <a:lstStyle/>
          <a:p>
            <a:fld id="{EAE04497-6080-4579-8CDF-DF9DA6E941E6}" type="datetimeFigureOut">
              <a:rPr lang="en-US" smtClean="0"/>
              <a:t>4/30/2022</a:t>
            </a:fld>
            <a:endParaRPr lang="en-US"/>
          </a:p>
        </p:txBody>
      </p:sp>
      <p:sp>
        <p:nvSpPr>
          <p:cNvPr id="5" name="Footer Placeholder 4">
            <a:extLst>
              <a:ext uri="{FF2B5EF4-FFF2-40B4-BE49-F238E27FC236}">
                <a16:creationId xmlns:a16="http://schemas.microsoft.com/office/drawing/2014/main" id="{58C905B5-3260-42B0-8396-AD3DDE68D9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0872E9-DD1D-447D-97E3-1F48E8CCFF77}"/>
              </a:ext>
            </a:extLst>
          </p:cNvPr>
          <p:cNvSpPr>
            <a:spLocks noGrp="1"/>
          </p:cNvSpPr>
          <p:nvPr>
            <p:ph type="sldNum" sz="quarter" idx="12"/>
          </p:nvPr>
        </p:nvSpPr>
        <p:spPr/>
        <p:txBody>
          <a:bodyPr/>
          <a:lstStyle/>
          <a:p>
            <a:fld id="{BDCD37AE-25FE-4AC0-89F7-A86B62EB26F5}" type="slidenum">
              <a:rPr lang="en-US" smtClean="0"/>
              <a:t>‹#›</a:t>
            </a:fld>
            <a:endParaRPr lang="en-US"/>
          </a:p>
        </p:txBody>
      </p:sp>
    </p:spTree>
    <p:extLst>
      <p:ext uri="{BB962C8B-B14F-4D97-AF65-F5344CB8AC3E}">
        <p14:creationId xmlns:p14="http://schemas.microsoft.com/office/powerpoint/2010/main" val="557720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7C15E-7CEE-442D-A970-D3FA2088B3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A0F125E-69B9-4F5E-9399-E27F636C63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51339F7-A2F0-4481-BA5F-ADD29DD1DD47}"/>
              </a:ext>
            </a:extLst>
          </p:cNvPr>
          <p:cNvSpPr>
            <a:spLocks noGrp="1"/>
          </p:cNvSpPr>
          <p:nvPr>
            <p:ph type="dt" sz="half" idx="10"/>
          </p:nvPr>
        </p:nvSpPr>
        <p:spPr/>
        <p:txBody>
          <a:bodyPr/>
          <a:lstStyle/>
          <a:p>
            <a:fld id="{EAE04497-6080-4579-8CDF-DF9DA6E941E6}" type="datetimeFigureOut">
              <a:rPr lang="en-US" smtClean="0"/>
              <a:t>4/30/2022</a:t>
            </a:fld>
            <a:endParaRPr lang="en-US"/>
          </a:p>
        </p:txBody>
      </p:sp>
      <p:sp>
        <p:nvSpPr>
          <p:cNvPr id="5" name="Footer Placeholder 4">
            <a:extLst>
              <a:ext uri="{FF2B5EF4-FFF2-40B4-BE49-F238E27FC236}">
                <a16:creationId xmlns:a16="http://schemas.microsoft.com/office/drawing/2014/main" id="{5A32CE55-1A18-4448-AE5D-581AF93B7C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5C7FBD-BD48-4A5D-91A4-84795AFA3571}"/>
              </a:ext>
            </a:extLst>
          </p:cNvPr>
          <p:cNvSpPr>
            <a:spLocks noGrp="1"/>
          </p:cNvSpPr>
          <p:nvPr>
            <p:ph type="sldNum" sz="quarter" idx="12"/>
          </p:nvPr>
        </p:nvSpPr>
        <p:spPr/>
        <p:txBody>
          <a:bodyPr/>
          <a:lstStyle/>
          <a:p>
            <a:fld id="{BDCD37AE-25FE-4AC0-89F7-A86B62EB26F5}" type="slidenum">
              <a:rPr lang="en-US" smtClean="0"/>
              <a:t>‹#›</a:t>
            </a:fld>
            <a:endParaRPr lang="en-US"/>
          </a:p>
        </p:txBody>
      </p:sp>
    </p:spTree>
    <p:extLst>
      <p:ext uri="{BB962C8B-B14F-4D97-AF65-F5344CB8AC3E}">
        <p14:creationId xmlns:p14="http://schemas.microsoft.com/office/powerpoint/2010/main" val="3961683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F0647-8A19-46E6-ADFA-AF9F264A78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6AE6DE-528E-4569-8260-ED9D7C02CB2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0FE795F-00EA-49AF-A938-02972750DA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A6D2954-0D65-4252-8464-FA324EA2077D}"/>
              </a:ext>
            </a:extLst>
          </p:cNvPr>
          <p:cNvSpPr>
            <a:spLocks noGrp="1"/>
          </p:cNvSpPr>
          <p:nvPr>
            <p:ph type="dt" sz="half" idx="10"/>
          </p:nvPr>
        </p:nvSpPr>
        <p:spPr/>
        <p:txBody>
          <a:bodyPr/>
          <a:lstStyle/>
          <a:p>
            <a:fld id="{EAE04497-6080-4579-8CDF-DF9DA6E941E6}" type="datetimeFigureOut">
              <a:rPr lang="en-US" smtClean="0"/>
              <a:t>4/30/2022</a:t>
            </a:fld>
            <a:endParaRPr lang="en-US"/>
          </a:p>
        </p:txBody>
      </p:sp>
      <p:sp>
        <p:nvSpPr>
          <p:cNvPr id="6" name="Footer Placeholder 5">
            <a:extLst>
              <a:ext uri="{FF2B5EF4-FFF2-40B4-BE49-F238E27FC236}">
                <a16:creationId xmlns:a16="http://schemas.microsoft.com/office/drawing/2014/main" id="{723F934E-A6DE-4A72-BC9A-AE26C63136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663BFB-8160-4ED0-9CD2-ED0C2CED334B}"/>
              </a:ext>
            </a:extLst>
          </p:cNvPr>
          <p:cNvSpPr>
            <a:spLocks noGrp="1"/>
          </p:cNvSpPr>
          <p:nvPr>
            <p:ph type="sldNum" sz="quarter" idx="12"/>
          </p:nvPr>
        </p:nvSpPr>
        <p:spPr/>
        <p:txBody>
          <a:bodyPr/>
          <a:lstStyle/>
          <a:p>
            <a:fld id="{BDCD37AE-25FE-4AC0-89F7-A86B62EB26F5}" type="slidenum">
              <a:rPr lang="en-US" smtClean="0"/>
              <a:t>‹#›</a:t>
            </a:fld>
            <a:endParaRPr lang="en-US"/>
          </a:p>
        </p:txBody>
      </p:sp>
    </p:spTree>
    <p:extLst>
      <p:ext uri="{BB962C8B-B14F-4D97-AF65-F5344CB8AC3E}">
        <p14:creationId xmlns:p14="http://schemas.microsoft.com/office/powerpoint/2010/main" val="356423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B3E05-63E7-42F1-9616-43FE2849F8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DAC271A-79DC-4B6F-B26C-7F89FC2E4C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E6CE6D-DD3D-47F8-B6BC-7341272282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1BE2FD4-930B-4E44-B95E-35E01D26D4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4D9F41-2467-4638-AB30-F317AAC5CA6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C8DA372-55CC-479C-8AA3-752F7326EAFC}"/>
              </a:ext>
            </a:extLst>
          </p:cNvPr>
          <p:cNvSpPr>
            <a:spLocks noGrp="1"/>
          </p:cNvSpPr>
          <p:nvPr>
            <p:ph type="dt" sz="half" idx="10"/>
          </p:nvPr>
        </p:nvSpPr>
        <p:spPr/>
        <p:txBody>
          <a:bodyPr/>
          <a:lstStyle/>
          <a:p>
            <a:fld id="{EAE04497-6080-4579-8CDF-DF9DA6E941E6}" type="datetimeFigureOut">
              <a:rPr lang="en-US" smtClean="0"/>
              <a:t>4/30/2022</a:t>
            </a:fld>
            <a:endParaRPr lang="en-US"/>
          </a:p>
        </p:txBody>
      </p:sp>
      <p:sp>
        <p:nvSpPr>
          <p:cNvPr id="8" name="Footer Placeholder 7">
            <a:extLst>
              <a:ext uri="{FF2B5EF4-FFF2-40B4-BE49-F238E27FC236}">
                <a16:creationId xmlns:a16="http://schemas.microsoft.com/office/drawing/2014/main" id="{F9EA3EE1-3C83-4E23-A309-351545ED36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C71885-36FE-4A1C-B91B-56E8CBCDE08B}"/>
              </a:ext>
            </a:extLst>
          </p:cNvPr>
          <p:cNvSpPr>
            <a:spLocks noGrp="1"/>
          </p:cNvSpPr>
          <p:nvPr>
            <p:ph type="sldNum" sz="quarter" idx="12"/>
          </p:nvPr>
        </p:nvSpPr>
        <p:spPr/>
        <p:txBody>
          <a:bodyPr/>
          <a:lstStyle/>
          <a:p>
            <a:fld id="{BDCD37AE-25FE-4AC0-89F7-A86B62EB26F5}" type="slidenum">
              <a:rPr lang="en-US" smtClean="0"/>
              <a:t>‹#›</a:t>
            </a:fld>
            <a:endParaRPr lang="en-US"/>
          </a:p>
        </p:txBody>
      </p:sp>
    </p:spTree>
    <p:extLst>
      <p:ext uri="{BB962C8B-B14F-4D97-AF65-F5344CB8AC3E}">
        <p14:creationId xmlns:p14="http://schemas.microsoft.com/office/powerpoint/2010/main" val="3060338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A37F4-3DC5-4CEA-B200-CF740486A1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B21715D-4126-4AEA-8AE9-87E688E83821}"/>
              </a:ext>
            </a:extLst>
          </p:cNvPr>
          <p:cNvSpPr>
            <a:spLocks noGrp="1"/>
          </p:cNvSpPr>
          <p:nvPr>
            <p:ph type="dt" sz="half" idx="10"/>
          </p:nvPr>
        </p:nvSpPr>
        <p:spPr/>
        <p:txBody>
          <a:bodyPr/>
          <a:lstStyle/>
          <a:p>
            <a:fld id="{EAE04497-6080-4579-8CDF-DF9DA6E941E6}" type="datetimeFigureOut">
              <a:rPr lang="en-US" smtClean="0"/>
              <a:t>4/30/2022</a:t>
            </a:fld>
            <a:endParaRPr lang="en-US"/>
          </a:p>
        </p:txBody>
      </p:sp>
      <p:sp>
        <p:nvSpPr>
          <p:cNvPr id="4" name="Footer Placeholder 3">
            <a:extLst>
              <a:ext uri="{FF2B5EF4-FFF2-40B4-BE49-F238E27FC236}">
                <a16:creationId xmlns:a16="http://schemas.microsoft.com/office/drawing/2014/main" id="{B25BBFD4-DCCD-49A8-9664-6ED44ABCD26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1DB15CF-53BA-4793-9915-813C3CFF1537}"/>
              </a:ext>
            </a:extLst>
          </p:cNvPr>
          <p:cNvSpPr>
            <a:spLocks noGrp="1"/>
          </p:cNvSpPr>
          <p:nvPr>
            <p:ph type="sldNum" sz="quarter" idx="12"/>
          </p:nvPr>
        </p:nvSpPr>
        <p:spPr/>
        <p:txBody>
          <a:bodyPr/>
          <a:lstStyle/>
          <a:p>
            <a:fld id="{BDCD37AE-25FE-4AC0-89F7-A86B62EB26F5}" type="slidenum">
              <a:rPr lang="en-US" smtClean="0"/>
              <a:t>‹#›</a:t>
            </a:fld>
            <a:endParaRPr lang="en-US"/>
          </a:p>
        </p:txBody>
      </p:sp>
    </p:spTree>
    <p:extLst>
      <p:ext uri="{BB962C8B-B14F-4D97-AF65-F5344CB8AC3E}">
        <p14:creationId xmlns:p14="http://schemas.microsoft.com/office/powerpoint/2010/main" val="4246137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018B15-7828-4EDA-9943-7EBB48D08FEE}"/>
              </a:ext>
            </a:extLst>
          </p:cNvPr>
          <p:cNvSpPr>
            <a:spLocks noGrp="1"/>
          </p:cNvSpPr>
          <p:nvPr>
            <p:ph type="dt" sz="half" idx="10"/>
          </p:nvPr>
        </p:nvSpPr>
        <p:spPr/>
        <p:txBody>
          <a:bodyPr/>
          <a:lstStyle/>
          <a:p>
            <a:fld id="{EAE04497-6080-4579-8CDF-DF9DA6E941E6}" type="datetimeFigureOut">
              <a:rPr lang="en-US" smtClean="0"/>
              <a:t>4/30/2022</a:t>
            </a:fld>
            <a:endParaRPr lang="en-US"/>
          </a:p>
        </p:txBody>
      </p:sp>
      <p:sp>
        <p:nvSpPr>
          <p:cNvPr id="3" name="Footer Placeholder 2">
            <a:extLst>
              <a:ext uri="{FF2B5EF4-FFF2-40B4-BE49-F238E27FC236}">
                <a16:creationId xmlns:a16="http://schemas.microsoft.com/office/drawing/2014/main" id="{4194B865-874A-4BBD-A12E-ED592CFA99D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71C2F69-8728-43AA-A946-638838C9216D}"/>
              </a:ext>
            </a:extLst>
          </p:cNvPr>
          <p:cNvSpPr>
            <a:spLocks noGrp="1"/>
          </p:cNvSpPr>
          <p:nvPr>
            <p:ph type="sldNum" sz="quarter" idx="12"/>
          </p:nvPr>
        </p:nvSpPr>
        <p:spPr/>
        <p:txBody>
          <a:bodyPr/>
          <a:lstStyle/>
          <a:p>
            <a:fld id="{BDCD37AE-25FE-4AC0-89F7-A86B62EB26F5}" type="slidenum">
              <a:rPr lang="en-US" smtClean="0"/>
              <a:t>‹#›</a:t>
            </a:fld>
            <a:endParaRPr lang="en-US"/>
          </a:p>
        </p:txBody>
      </p:sp>
    </p:spTree>
    <p:extLst>
      <p:ext uri="{BB962C8B-B14F-4D97-AF65-F5344CB8AC3E}">
        <p14:creationId xmlns:p14="http://schemas.microsoft.com/office/powerpoint/2010/main" val="3986113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B07E0-2E5E-4605-B89D-46E00DEC38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BFB4A93-EE77-48B7-B878-36A65BAF3E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4EF32F2-61D9-4595-A875-4132552E1E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A60529-A21E-4448-9026-14D3C358F2D5}"/>
              </a:ext>
            </a:extLst>
          </p:cNvPr>
          <p:cNvSpPr>
            <a:spLocks noGrp="1"/>
          </p:cNvSpPr>
          <p:nvPr>
            <p:ph type="dt" sz="half" idx="10"/>
          </p:nvPr>
        </p:nvSpPr>
        <p:spPr/>
        <p:txBody>
          <a:bodyPr/>
          <a:lstStyle/>
          <a:p>
            <a:fld id="{EAE04497-6080-4579-8CDF-DF9DA6E941E6}" type="datetimeFigureOut">
              <a:rPr lang="en-US" smtClean="0"/>
              <a:t>4/30/2022</a:t>
            </a:fld>
            <a:endParaRPr lang="en-US"/>
          </a:p>
        </p:txBody>
      </p:sp>
      <p:sp>
        <p:nvSpPr>
          <p:cNvPr id="6" name="Footer Placeholder 5">
            <a:extLst>
              <a:ext uri="{FF2B5EF4-FFF2-40B4-BE49-F238E27FC236}">
                <a16:creationId xmlns:a16="http://schemas.microsoft.com/office/drawing/2014/main" id="{80371B9A-69A1-483D-930E-42BDDA3A17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878F03-7D2C-46C4-8A4E-99637A9E5046}"/>
              </a:ext>
            </a:extLst>
          </p:cNvPr>
          <p:cNvSpPr>
            <a:spLocks noGrp="1"/>
          </p:cNvSpPr>
          <p:nvPr>
            <p:ph type="sldNum" sz="quarter" idx="12"/>
          </p:nvPr>
        </p:nvSpPr>
        <p:spPr/>
        <p:txBody>
          <a:bodyPr/>
          <a:lstStyle/>
          <a:p>
            <a:fld id="{BDCD37AE-25FE-4AC0-89F7-A86B62EB26F5}" type="slidenum">
              <a:rPr lang="en-US" smtClean="0"/>
              <a:t>‹#›</a:t>
            </a:fld>
            <a:endParaRPr lang="en-US"/>
          </a:p>
        </p:txBody>
      </p:sp>
    </p:spTree>
    <p:extLst>
      <p:ext uri="{BB962C8B-B14F-4D97-AF65-F5344CB8AC3E}">
        <p14:creationId xmlns:p14="http://schemas.microsoft.com/office/powerpoint/2010/main" val="2824941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C59EA-F12D-4EB5-9CD1-576A38944C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D19E909-4C0D-4369-8ED5-D3AB53342B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ED3E921-A3F0-492E-B5CC-F407BD3E32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3C9621-DCC5-43B5-A977-E6217D4AA1BC}"/>
              </a:ext>
            </a:extLst>
          </p:cNvPr>
          <p:cNvSpPr>
            <a:spLocks noGrp="1"/>
          </p:cNvSpPr>
          <p:nvPr>
            <p:ph type="dt" sz="half" idx="10"/>
          </p:nvPr>
        </p:nvSpPr>
        <p:spPr/>
        <p:txBody>
          <a:bodyPr/>
          <a:lstStyle/>
          <a:p>
            <a:fld id="{EAE04497-6080-4579-8CDF-DF9DA6E941E6}" type="datetimeFigureOut">
              <a:rPr lang="en-US" smtClean="0"/>
              <a:t>4/30/2022</a:t>
            </a:fld>
            <a:endParaRPr lang="en-US"/>
          </a:p>
        </p:txBody>
      </p:sp>
      <p:sp>
        <p:nvSpPr>
          <p:cNvPr id="6" name="Footer Placeholder 5">
            <a:extLst>
              <a:ext uri="{FF2B5EF4-FFF2-40B4-BE49-F238E27FC236}">
                <a16:creationId xmlns:a16="http://schemas.microsoft.com/office/drawing/2014/main" id="{35385788-D0E4-4DE7-BA6D-DA62C766E6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07AC97-3C72-477D-A6ED-4CE6E5974C08}"/>
              </a:ext>
            </a:extLst>
          </p:cNvPr>
          <p:cNvSpPr>
            <a:spLocks noGrp="1"/>
          </p:cNvSpPr>
          <p:nvPr>
            <p:ph type="sldNum" sz="quarter" idx="12"/>
          </p:nvPr>
        </p:nvSpPr>
        <p:spPr/>
        <p:txBody>
          <a:bodyPr/>
          <a:lstStyle/>
          <a:p>
            <a:fld id="{BDCD37AE-25FE-4AC0-89F7-A86B62EB26F5}" type="slidenum">
              <a:rPr lang="en-US" smtClean="0"/>
              <a:t>‹#›</a:t>
            </a:fld>
            <a:endParaRPr lang="en-US"/>
          </a:p>
        </p:txBody>
      </p:sp>
    </p:spTree>
    <p:extLst>
      <p:ext uri="{BB962C8B-B14F-4D97-AF65-F5344CB8AC3E}">
        <p14:creationId xmlns:p14="http://schemas.microsoft.com/office/powerpoint/2010/main" val="3997677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388CB4-4310-4D91-8E8A-67EC374D51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3AB9423-F411-4D70-B72F-A04AFA2FA0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7E640D-0FE1-4D2E-8B9E-517F8F40D0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E04497-6080-4579-8CDF-DF9DA6E941E6}" type="datetimeFigureOut">
              <a:rPr lang="en-US" smtClean="0"/>
              <a:t>4/30/2022</a:t>
            </a:fld>
            <a:endParaRPr lang="en-US"/>
          </a:p>
        </p:txBody>
      </p:sp>
      <p:sp>
        <p:nvSpPr>
          <p:cNvPr id="5" name="Footer Placeholder 4">
            <a:extLst>
              <a:ext uri="{FF2B5EF4-FFF2-40B4-BE49-F238E27FC236}">
                <a16:creationId xmlns:a16="http://schemas.microsoft.com/office/drawing/2014/main" id="{FF34029F-2F0F-4A64-9CA2-07E6FF6F0D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F5987FF-BEF2-4BFD-98F4-490918F749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37AE-25FE-4AC0-89F7-A86B62EB26F5}" type="slidenum">
              <a:rPr lang="en-US" smtClean="0"/>
              <a:t>‹#›</a:t>
            </a:fld>
            <a:endParaRPr lang="en-US"/>
          </a:p>
        </p:txBody>
      </p:sp>
    </p:spTree>
    <p:extLst>
      <p:ext uri="{BB962C8B-B14F-4D97-AF65-F5344CB8AC3E}">
        <p14:creationId xmlns:p14="http://schemas.microsoft.com/office/powerpoint/2010/main" val="10956903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E3E501B-06FE-40E4-B04B-A6F5303A4DFB}"/>
              </a:ext>
            </a:extLst>
          </p:cNvPr>
          <p:cNvGrpSpPr/>
          <p:nvPr/>
        </p:nvGrpSpPr>
        <p:grpSpPr>
          <a:xfrm>
            <a:off x="1576956" y="1743036"/>
            <a:ext cx="8444964" cy="4089843"/>
            <a:chOff x="1576956" y="1743036"/>
            <a:chExt cx="8444964" cy="4089843"/>
          </a:xfrm>
        </p:grpSpPr>
        <p:sp>
          <p:nvSpPr>
            <p:cNvPr id="5" name="Cloud 4">
              <a:extLst>
                <a:ext uri="{FF2B5EF4-FFF2-40B4-BE49-F238E27FC236}">
                  <a16:creationId xmlns:a16="http://schemas.microsoft.com/office/drawing/2014/main" id="{A8175535-3035-4A1F-81EC-F0EA66ED2FE6}"/>
                </a:ext>
              </a:extLst>
            </p:cNvPr>
            <p:cNvSpPr/>
            <p:nvPr/>
          </p:nvSpPr>
          <p:spPr>
            <a:xfrm>
              <a:off x="4418330" y="1743036"/>
              <a:ext cx="1782865" cy="638541"/>
            </a:xfrm>
            <a:prstGeom prst="cloud">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t>MQTT Broker</a:t>
              </a:r>
            </a:p>
          </p:txBody>
        </p:sp>
        <p:cxnSp>
          <p:nvCxnSpPr>
            <p:cNvPr id="6" name="Straight Arrow Connector 5">
              <a:extLst>
                <a:ext uri="{FF2B5EF4-FFF2-40B4-BE49-F238E27FC236}">
                  <a16:creationId xmlns:a16="http://schemas.microsoft.com/office/drawing/2014/main" id="{6AB35E4C-506F-4E0E-9CC4-006074124435}"/>
                </a:ext>
              </a:extLst>
            </p:cNvPr>
            <p:cNvCxnSpPr>
              <a:cxnSpLocks/>
            </p:cNvCxnSpPr>
            <p:nvPr/>
          </p:nvCxnSpPr>
          <p:spPr>
            <a:xfrm flipV="1">
              <a:off x="3815760" y="2426627"/>
              <a:ext cx="761310" cy="1063872"/>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7" name="Straight Arrow Connector 6">
              <a:extLst>
                <a:ext uri="{FF2B5EF4-FFF2-40B4-BE49-F238E27FC236}">
                  <a16:creationId xmlns:a16="http://schemas.microsoft.com/office/drawing/2014/main" id="{67E65E3D-8F1A-49B9-8C9F-D27742A99DC0}"/>
                </a:ext>
              </a:extLst>
            </p:cNvPr>
            <p:cNvCxnSpPr>
              <a:cxnSpLocks/>
            </p:cNvCxnSpPr>
            <p:nvPr/>
          </p:nvCxnSpPr>
          <p:spPr>
            <a:xfrm flipH="1">
              <a:off x="4023459" y="2398464"/>
              <a:ext cx="794114" cy="1216851"/>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8" name="Straight Arrow Connector 7">
              <a:extLst>
                <a:ext uri="{FF2B5EF4-FFF2-40B4-BE49-F238E27FC236}">
                  <a16:creationId xmlns:a16="http://schemas.microsoft.com/office/drawing/2014/main" id="{E6F5D2C9-574D-4725-9082-301BFED5048F}"/>
                </a:ext>
              </a:extLst>
            </p:cNvPr>
            <p:cNvCxnSpPr>
              <a:cxnSpLocks/>
            </p:cNvCxnSpPr>
            <p:nvPr/>
          </p:nvCxnSpPr>
          <p:spPr>
            <a:xfrm flipH="1" flipV="1">
              <a:off x="6129935" y="2316768"/>
              <a:ext cx="1072515" cy="1168167"/>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9" name="Straight Arrow Connector 8">
              <a:extLst>
                <a:ext uri="{FF2B5EF4-FFF2-40B4-BE49-F238E27FC236}">
                  <a16:creationId xmlns:a16="http://schemas.microsoft.com/office/drawing/2014/main" id="{A8EDCDBE-717F-4643-A06F-6E7B5EFF5AA3}"/>
                </a:ext>
              </a:extLst>
            </p:cNvPr>
            <p:cNvCxnSpPr>
              <a:cxnSpLocks/>
            </p:cNvCxnSpPr>
            <p:nvPr/>
          </p:nvCxnSpPr>
          <p:spPr>
            <a:xfrm>
              <a:off x="5942875" y="2415439"/>
              <a:ext cx="1051876" cy="1168786"/>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grpSp>
          <p:nvGrpSpPr>
            <p:cNvPr id="10" name="Group 9">
              <a:extLst>
                <a:ext uri="{FF2B5EF4-FFF2-40B4-BE49-F238E27FC236}">
                  <a16:creationId xmlns:a16="http://schemas.microsoft.com/office/drawing/2014/main" id="{E55A2335-EEC4-4437-9AE1-8D9A79675876}"/>
                </a:ext>
              </a:extLst>
            </p:cNvPr>
            <p:cNvGrpSpPr/>
            <p:nvPr/>
          </p:nvGrpSpPr>
          <p:grpSpPr>
            <a:xfrm>
              <a:off x="1576956" y="3843630"/>
              <a:ext cx="3980701" cy="1989249"/>
              <a:chOff x="4765586" y="3159036"/>
              <a:chExt cx="6272039" cy="2508596"/>
            </a:xfrm>
          </p:grpSpPr>
          <p:sp>
            <p:nvSpPr>
              <p:cNvPr id="23" name="Rectangle 22">
                <a:extLst>
                  <a:ext uri="{FF2B5EF4-FFF2-40B4-BE49-F238E27FC236}">
                    <a16:creationId xmlns:a16="http://schemas.microsoft.com/office/drawing/2014/main" id="{23B5E561-37D0-4422-B69E-7FFFC238C828}"/>
                  </a:ext>
                </a:extLst>
              </p:cNvPr>
              <p:cNvSpPr/>
              <p:nvPr/>
            </p:nvSpPr>
            <p:spPr>
              <a:xfrm>
                <a:off x="6324679" y="4211561"/>
                <a:ext cx="1639221" cy="1068792"/>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sz="1200" b="1"/>
                  <a:t>Mạch ESP điều khiển 7 relay</a:t>
                </a:r>
              </a:p>
            </p:txBody>
          </p:sp>
          <p:pic>
            <p:nvPicPr>
              <p:cNvPr id="24" name="Picture 6" descr="Simple Wifi Icon, Hot Spot Vector Illustration Stock Vector - Illustration  of zone, logo: 174246095">
                <a:extLst>
                  <a:ext uri="{FF2B5EF4-FFF2-40B4-BE49-F238E27FC236}">
                    <a16:creationId xmlns:a16="http://schemas.microsoft.com/office/drawing/2014/main" id="{09133AA1-F7F7-4277-BDEA-1D0875D9225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441" t="22954" r="16852" b="16108"/>
              <a:stretch/>
            </p:blipFill>
            <p:spPr bwMode="auto">
              <a:xfrm>
                <a:off x="7230098" y="3159036"/>
                <a:ext cx="1082040" cy="988494"/>
              </a:xfrm>
              <a:prstGeom prst="rect">
                <a:avLst/>
              </a:prstGeom>
              <a:noFill/>
              <a:extLst>
                <a:ext uri="{909E8E84-426E-40DD-AFC4-6F175D3DCCD1}">
                  <a14:hiddenFill xmlns:a14="http://schemas.microsoft.com/office/drawing/2010/main">
                    <a:solidFill>
                      <a:srgbClr val="FFFFFF"/>
                    </a:solidFill>
                  </a14:hiddenFill>
                </a:ext>
              </a:extLst>
            </p:spPr>
          </p:pic>
          <p:sp>
            <p:nvSpPr>
              <p:cNvPr id="25" name="Rectangle 24">
                <a:extLst>
                  <a:ext uri="{FF2B5EF4-FFF2-40B4-BE49-F238E27FC236}">
                    <a16:creationId xmlns:a16="http://schemas.microsoft.com/office/drawing/2014/main" id="{939641DD-2D43-41D5-91C0-4149F816BAAE}"/>
                  </a:ext>
                </a:extLst>
              </p:cNvPr>
              <p:cNvSpPr/>
              <p:nvPr/>
            </p:nvSpPr>
            <p:spPr>
              <a:xfrm>
                <a:off x="10042642" y="4168177"/>
                <a:ext cx="792481" cy="114599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1"/>
                    </a:solidFill>
                  </a:rPr>
                  <a:t>Đèn</a:t>
                </a:r>
              </a:p>
            </p:txBody>
          </p:sp>
          <p:sp>
            <p:nvSpPr>
              <p:cNvPr id="26" name="Rectangle 25">
                <a:extLst>
                  <a:ext uri="{FF2B5EF4-FFF2-40B4-BE49-F238E27FC236}">
                    <a16:creationId xmlns:a16="http://schemas.microsoft.com/office/drawing/2014/main" id="{6B06C875-4DCC-4BA6-BA3D-E7AC7FD57A0B}"/>
                  </a:ext>
                </a:extLst>
              </p:cNvPr>
              <p:cNvSpPr/>
              <p:nvPr/>
            </p:nvSpPr>
            <p:spPr>
              <a:xfrm>
                <a:off x="4945945" y="4360744"/>
                <a:ext cx="802350" cy="6172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1"/>
                    </a:solidFill>
                  </a:rPr>
                  <a:t>Nút nhấn</a:t>
                </a:r>
              </a:p>
            </p:txBody>
          </p:sp>
          <p:cxnSp>
            <p:nvCxnSpPr>
              <p:cNvPr id="27" name="Straight Arrow Connector 26">
                <a:extLst>
                  <a:ext uri="{FF2B5EF4-FFF2-40B4-BE49-F238E27FC236}">
                    <a16:creationId xmlns:a16="http://schemas.microsoft.com/office/drawing/2014/main" id="{56A2B28A-A68F-4AD2-AB24-1AA4A45E04B5}"/>
                  </a:ext>
                </a:extLst>
              </p:cNvPr>
              <p:cNvCxnSpPr/>
              <p:nvPr/>
            </p:nvCxnSpPr>
            <p:spPr>
              <a:xfrm>
                <a:off x="5809735" y="4721200"/>
                <a:ext cx="46749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46BF0347-0173-4AB8-B819-6DE4A76EA581}"/>
                  </a:ext>
                </a:extLst>
              </p:cNvPr>
              <p:cNvCxnSpPr>
                <a:cxnSpLocks/>
              </p:cNvCxnSpPr>
              <p:nvPr/>
            </p:nvCxnSpPr>
            <p:spPr>
              <a:xfrm>
                <a:off x="8078390" y="4721200"/>
                <a:ext cx="46749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88A27E17-6A8F-434E-B0B1-8CD8EB3E6018}"/>
                  </a:ext>
                </a:extLst>
              </p:cNvPr>
              <p:cNvSpPr/>
              <p:nvPr/>
            </p:nvSpPr>
            <p:spPr>
              <a:xfrm>
                <a:off x="4765586" y="3159037"/>
                <a:ext cx="6272039" cy="2508595"/>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sz="1200"/>
              </a:p>
            </p:txBody>
          </p:sp>
          <p:sp>
            <p:nvSpPr>
              <p:cNvPr id="30" name="Rectangle 29">
                <a:extLst>
                  <a:ext uri="{FF2B5EF4-FFF2-40B4-BE49-F238E27FC236}">
                    <a16:creationId xmlns:a16="http://schemas.microsoft.com/office/drawing/2014/main" id="{ABBF61D0-5A67-4FDA-A58E-750CA7F6A7E6}"/>
                  </a:ext>
                </a:extLst>
              </p:cNvPr>
              <p:cNvSpPr/>
              <p:nvPr/>
            </p:nvSpPr>
            <p:spPr>
              <a:xfrm>
                <a:off x="8681581" y="4168177"/>
                <a:ext cx="995029" cy="11121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1"/>
                    </a:solidFill>
                  </a:rPr>
                  <a:t>7 Relay</a:t>
                </a:r>
              </a:p>
            </p:txBody>
          </p:sp>
          <p:cxnSp>
            <p:nvCxnSpPr>
              <p:cNvPr id="31" name="Straight Arrow Connector 30">
                <a:extLst>
                  <a:ext uri="{FF2B5EF4-FFF2-40B4-BE49-F238E27FC236}">
                    <a16:creationId xmlns:a16="http://schemas.microsoft.com/office/drawing/2014/main" id="{A1D260C5-3504-485D-BC44-8C96A19EB4AF}"/>
                  </a:ext>
                </a:extLst>
              </p:cNvPr>
              <p:cNvCxnSpPr>
                <a:cxnSpLocks/>
              </p:cNvCxnSpPr>
              <p:nvPr/>
            </p:nvCxnSpPr>
            <p:spPr>
              <a:xfrm>
                <a:off x="9725638" y="4732622"/>
                <a:ext cx="2831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ECF29257-0498-442C-8D5C-C496CF3FE85F}"/>
                </a:ext>
              </a:extLst>
            </p:cNvPr>
            <p:cNvGrpSpPr/>
            <p:nvPr/>
          </p:nvGrpSpPr>
          <p:grpSpPr>
            <a:xfrm>
              <a:off x="6570060" y="3789277"/>
              <a:ext cx="3451860" cy="2014842"/>
              <a:chOff x="7010400" y="3138856"/>
              <a:chExt cx="3451860" cy="2014842"/>
            </a:xfrm>
          </p:grpSpPr>
          <p:grpSp>
            <p:nvGrpSpPr>
              <p:cNvPr id="12" name="Group 11">
                <a:extLst>
                  <a:ext uri="{FF2B5EF4-FFF2-40B4-BE49-F238E27FC236}">
                    <a16:creationId xmlns:a16="http://schemas.microsoft.com/office/drawing/2014/main" id="{A4391F7D-CB1C-4E55-BC0A-F01E7D6487BF}"/>
                  </a:ext>
                </a:extLst>
              </p:cNvPr>
              <p:cNvGrpSpPr/>
              <p:nvPr/>
            </p:nvGrpSpPr>
            <p:grpSpPr>
              <a:xfrm>
                <a:off x="7159252" y="3138856"/>
                <a:ext cx="1398142" cy="1958657"/>
                <a:chOff x="1265200" y="2708209"/>
                <a:chExt cx="2202929" cy="2702850"/>
              </a:xfrm>
            </p:grpSpPr>
            <p:grpSp>
              <p:nvGrpSpPr>
                <p:cNvPr id="16" name="Group 15">
                  <a:extLst>
                    <a:ext uri="{FF2B5EF4-FFF2-40B4-BE49-F238E27FC236}">
                      <a16:creationId xmlns:a16="http://schemas.microsoft.com/office/drawing/2014/main" id="{1A53616F-6E90-4D28-B89D-F48C01308B22}"/>
                    </a:ext>
                  </a:extLst>
                </p:cNvPr>
                <p:cNvGrpSpPr/>
                <p:nvPr/>
              </p:nvGrpSpPr>
              <p:grpSpPr>
                <a:xfrm>
                  <a:off x="1265200" y="3833719"/>
                  <a:ext cx="2202929" cy="1577340"/>
                  <a:chOff x="883920" y="3368040"/>
                  <a:chExt cx="3139440" cy="2247900"/>
                </a:xfrm>
              </p:grpSpPr>
              <p:sp>
                <p:nvSpPr>
                  <p:cNvPr id="18" name="Google Shape;766;p40">
                    <a:extLst>
                      <a:ext uri="{FF2B5EF4-FFF2-40B4-BE49-F238E27FC236}">
                        <a16:creationId xmlns:a16="http://schemas.microsoft.com/office/drawing/2014/main" id="{9DFE0AA1-71F2-4EFD-BE3F-E21DAC46487F}"/>
                      </a:ext>
                    </a:extLst>
                  </p:cNvPr>
                  <p:cNvSpPr/>
                  <p:nvPr/>
                </p:nvSpPr>
                <p:spPr>
                  <a:xfrm>
                    <a:off x="1182917" y="3681630"/>
                    <a:ext cx="927824" cy="1550156"/>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9050"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200" b="1"/>
                  </a:p>
                </p:txBody>
              </p:sp>
              <p:grpSp>
                <p:nvGrpSpPr>
                  <p:cNvPr id="19" name="Google Shape;767;p40">
                    <a:extLst>
                      <a:ext uri="{FF2B5EF4-FFF2-40B4-BE49-F238E27FC236}">
                        <a16:creationId xmlns:a16="http://schemas.microsoft.com/office/drawing/2014/main" id="{EF7A06DB-4847-41E3-A588-5E1E79256710}"/>
                      </a:ext>
                    </a:extLst>
                  </p:cNvPr>
                  <p:cNvGrpSpPr/>
                  <p:nvPr/>
                </p:nvGrpSpPr>
                <p:grpSpPr>
                  <a:xfrm>
                    <a:off x="2452392" y="3758569"/>
                    <a:ext cx="1334748" cy="1473218"/>
                    <a:chOff x="2583100" y="2973775"/>
                    <a:chExt cx="461550" cy="437200"/>
                  </a:xfrm>
                </p:grpSpPr>
                <p:sp>
                  <p:nvSpPr>
                    <p:cNvPr id="21" name="Google Shape;768;p40">
                      <a:extLst>
                        <a:ext uri="{FF2B5EF4-FFF2-40B4-BE49-F238E27FC236}">
                          <a16:creationId xmlns:a16="http://schemas.microsoft.com/office/drawing/2014/main" id="{4DE15A7B-9466-474A-B49E-2A0355EDF1A8}"/>
                        </a:ext>
                      </a:extLst>
                    </p:cNvPr>
                    <p:cNvSpPr/>
                    <p:nvPr/>
                  </p:nvSpPr>
                  <p:spPr>
                    <a:xfrm>
                      <a:off x="2701225" y="3315975"/>
                      <a:ext cx="225300" cy="95000"/>
                    </a:xfrm>
                    <a:custGeom>
                      <a:avLst/>
                      <a:gdLst/>
                      <a:ahLst/>
                      <a:cxnLst/>
                      <a:rect l="l" t="t" r="r" b="b"/>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19050"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200" b="1"/>
                    </a:p>
                  </p:txBody>
                </p:sp>
                <p:sp>
                  <p:nvSpPr>
                    <p:cNvPr id="22" name="Google Shape;769;p40">
                      <a:extLst>
                        <a:ext uri="{FF2B5EF4-FFF2-40B4-BE49-F238E27FC236}">
                          <a16:creationId xmlns:a16="http://schemas.microsoft.com/office/drawing/2014/main" id="{73256BC6-5EF6-4E00-BD4B-9B1E436D50C2}"/>
                        </a:ext>
                      </a:extLst>
                    </p:cNvPr>
                    <p:cNvSpPr/>
                    <p:nvPr/>
                  </p:nvSpPr>
                  <p:spPr>
                    <a:xfrm>
                      <a:off x="2583100" y="2973775"/>
                      <a:ext cx="461550" cy="336125"/>
                    </a:xfrm>
                    <a:custGeom>
                      <a:avLst/>
                      <a:gdLst/>
                      <a:ahLst/>
                      <a:cxnLst/>
                      <a:rect l="l" t="t" r="r" b="b"/>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19050"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200" b="1"/>
                    </a:p>
                  </p:txBody>
                </p:sp>
              </p:grpSp>
              <p:sp>
                <p:nvSpPr>
                  <p:cNvPr id="20" name="Rectangle 19">
                    <a:extLst>
                      <a:ext uri="{FF2B5EF4-FFF2-40B4-BE49-F238E27FC236}">
                        <a16:creationId xmlns:a16="http://schemas.microsoft.com/office/drawing/2014/main" id="{E38232E6-3D50-491F-BB6D-4531C24167C1}"/>
                      </a:ext>
                    </a:extLst>
                  </p:cNvPr>
                  <p:cNvSpPr/>
                  <p:nvPr/>
                </p:nvSpPr>
                <p:spPr>
                  <a:xfrm>
                    <a:off x="883920" y="3368040"/>
                    <a:ext cx="3139440" cy="22479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p>
                </p:txBody>
              </p:sp>
            </p:grpSp>
            <p:pic>
              <p:nvPicPr>
                <p:cNvPr id="17" name="Picture 6" descr="Simple Wifi Icon, Hot Spot Vector Illustration Stock Vector - Illustration  of zone, logo: 174246095">
                  <a:extLst>
                    <a:ext uri="{FF2B5EF4-FFF2-40B4-BE49-F238E27FC236}">
                      <a16:creationId xmlns:a16="http://schemas.microsoft.com/office/drawing/2014/main" id="{BEFDE493-6F65-4487-8FA2-26AE489F098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441" t="22954" r="16852" b="16108"/>
                <a:stretch/>
              </p:blipFill>
              <p:spPr bwMode="auto">
                <a:xfrm>
                  <a:off x="1824769" y="2708209"/>
                  <a:ext cx="1082040" cy="988494"/>
                </a:xfrm>
                <a:prstGeom prst="rect">
                  <a:avLst/>
                </a:prstGeom>
                <a:noFill/>
                <a:extLst>
                  <a:ext uri="{909E8E84-426E-40DD-AFC4-6F175D3DCCD1}">
                    <a14:hiddenFill xmlns:a14="http://schemas.microsoft.com/office/drawing/2010/main">
                      <a:solidFill>
                        <a:srgbClr val="FFFFFF"/>
                      </a:solidFill>
                    </a14:hiddenFill>
                  </a:ext>
                </a:extLst>
              </p:spPr>
            </p:pic>
          </p:grpSp>
          <p:sp>
            <p:nvSpPr>
              <p:cNvPr id="13" name="TextBox 12">
                <a:extLst>
                  <a:ext uri="{FF2B5EF4-FFF2-40B4-BE49-F238E27FC236}">
                    <a16:creationId xmlns:a16="http://schemas.microsoft.com/office/drawing/2014/main" id="{B236BB05-7850-4534-A245-5E7C26C35174}"/>
                  </a:ext>
                </a:extLst>
              </p:cNvPr>
              <p:cNvSpPr txBox="1"/>
              <p:nvPr/>
            </p:nvSpPr>
            <p:spPr>
              <a:xfrm>
                <a:off x="8530693" y="3417873"/>
                <a:ext cx="1620028" cy="276999"/>
              </a:xfrm>
              <a:prstGeom prst="rect">
                <a:avLst/>
              </a:prstGeom>
              <a:noFill/>
            </p:spPr>
            <p:txBody>
              <a:bodyPr wrap="square" rtlCol="0">
                <a:spAutoFit/>
              </a:bodyPr>
              <a:lstStyle/>
              <a:p>
                <a:r>
                  <a:rPr lang="en-US" sz="1200" b="1"/>
                  <a:t>Điện thoại và máy tính</a:t>
                </a:r>
              </a:p>
            </p:txBody>
          </p:sp>
          <p:sp>
            <p:nvSpPr>
              <p:cNvPr id="14" name="Rectangle 13">
                <a:extLst>
                  <a:ext uri="{FF2B5EF4-FFF2-40B4-BE49-F238E27FC236}">
                    <a16:creationId xmlns:a16="http://schemas.microsoft.com/office/drawing/2014/main" id="{FE80AA9B-CED4-4251-97DC-EEDC190800D3}"/>
                  </a:ext>
                </a:extLst>
              </p:cNvPr>
              <p:cNvSpPr/>
              <p:nvPr/>
            </p:nvSpPr>
            <p:spPr>
              <a:xfrm>
                <a:off x="8557394" y="3948297"/>
                <a:ext cx="1440244" cy="114921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1"/>
                    </a:solidFill>
                  </a:rPr>
                  <a:t>Webserver (nằm trên máy tính cá nhân)</a:t>
                </a:r>
              </a:p>
            </p:txBody>
          </p:sp>
          <p:sp>
            <p:nvSpPr>
              <p:cNvPr id="15" name="Rectangle 14">
                <a:extLst>
                  <a:ext uri="{FF2B5EF4-FFF2-40B4-BE49-F238E27FC236}">
                    <a16:creationId xmlns:a16="http://schemas.microsoft.com/office/drawing/2014/main" id="{1C24142B-A222-4818-B8B1-DCBE16094293}"/>
                  </a:ext>
                </a:extLst>
              </p:cNvPr>
              <p:cNvSpPr/>
              <p:nvPr/>
            </p:nvSpPr>
            <p:spPr>
              <a:xfrm>
                <a:off x="7010400" y="3138856"/>
                <a:ext cx="3451860" cy="2014842"/>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sp>
        <p:nvSpPr>
          <p:cNvPr id="35" name="Title 34">
            <a:extLst>
              <a:ext uri="{FF2B5EF4-FFF2-40B4-BE49-F238E27FC236}">
                <a16:creationId xmlns:a16="http://schemas.microsoft.com/office/drawing/2014/main" id="{14AEB1C6-A2CC-4AEC-8D66-E6C1B16D7EF8}"/>
              </a:ext>
            </a:extLst>
          </p:cNvPr>
          <p:cNvSpPr>
            <a:spLocks noGrp="1"/>
          </p:cNvSpPr>
          <p:nvPr>
            <p:ph type="title"/>
          </p:nvPr>
        </p:nvSpPr>
        <p:spPr>
          <a:xfrm>
            <a:off x="2311759" y="-333021"/>
            <a:ext cx="10515600" cy="1325563"/>
          </a:xfrm>
        </p:spPr>
        <p:txBody>
          <a:bodyPr/>
          <a:lstStyle/>
          <a:p>
            <a:r>
              <a:rPr lang="en-US"/>
              <a:t>SƠ đồ tổng quan của hệ thống</a:t>
            </a:r>
          </a:p>
        </p:txBody>
      </p:sp>
    </p:spTree>
    <p:extLst>
      <p:ext uri="{BB962C8B-B14F-4D97-AF65-F5344CB8AC3E}">
        <p14:creationId xmlns:p14="http://schemas.microsoft.com/office/powerpoint/2010/main" val="493885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8838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a:extLst>
              <a:ext uri="{FF2B5EF4-FFF2-40B4-BE49-F238E27FC236}">
                <a16:creationId xmlns:a16="http://schemas.microsoft.com/office/drawing/2014/main" id="{E80C3B2B-0A71-415F-8598-5BFE94309F6B}"/>
              </a:ext>
            </a:extLst>
          </p:cNvPr>
          <p:cNvGrpSpPr/>
          <p:nvPr/>
        </p:nvGrpSpPr>
        <p:grpSpPr>
          <a:xfrm>
            <a:off x="3181082" y="1725769"/>
            <a:ext cx="5847008" cy="3348507"/>
            <a:chOff x="3181082" y="1725769"/>
            <a:chExt cx="5847008" cy="3348507"/>
          </a:xfrm>
        </p:grpSpPr>
        <p:grpSp>
          <p:nvGrpSpPr>
            <p:cNvPr id="4" name="Group 3">
              <a:extLst>
                <a:ext uri="{FF2B5EF4-FFF2-40B4-BE49-F238E27FC236}">
                  <a16:creationId xmlns:a16="http://schemas.microsoft.com/office/drawing/2014/main" id="{A0F2BE9D-3318-4B47-8513-63A9B79E8F84}"/>
                </a:ext>
              </a:extLst>
            </p:cNvPr>
            <p:cNvGrpSpPr/>
            <p:nvPr/>
          </p:nvGrpSpPr>
          <p:grpSpPr>
            <a:xfrm>
              <a:off x="3280093" y="1870393"/>
              <a:ext cx="5631814" cy="3117214"/>
              <a:chOff x="-208656" y="-345910"/>
              <a:chExt cx="8653620" cy="4435447"/>
            </a:xfrm>
          </p:grpSpPr>
          <p:sp>
            <p:nvSpPr>
              <p:cNvPr id="5" name="Cloud 4">
                <a:extLst>
                  <a:ext uri="{FF2B5EF4-FFF2-40B4-BE49-F238E27FC236}">
                    <a16:creationId xmlns:a16="http://schemas.microsoft.com/office/drawing/2014/main" id="{EC8D3668-0A74-483C-938B-A187D0CC65C2}"/>
                  </a:ext>
                </a:extLst>
              </p:cNvPr>
              <p:cNvSpPr/>
              <p:nvPr/>
            </p:nvSpPr>
            <p:spPr>
              <a:xfrm>
                <a:off x="2780520" y="-345910"/>
                <a:ext cx="2277061" cy="981615"/>
              </a:xfrm>
              <a:prstGeom prst="cloud">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7000"/>
                  </a:lnSpc>
                  <a:spcAft>
                    <a:spcPts val="800"/>
                  </a:spcAft>
                </a:pPr>
                <a:r>
                  <a:rPr lang="en-US" sz="1100" b="1" kern="1200">
                    <a:solidFill>
                      <a:srgbClr val="FFFFFF"/>
                    </a:solidFill>
                    <a:effectLst/>
                    <a:ea typeface="Calibri" panose="020F0502020204030204" pitchFamily="34" charset="0"/>
                    <a:cs typeface="Times New Roman" panose="02020603050405020304" pitchFamily="18" charset="0"/>
                  </a:rPr>
                  <a:t>MQTT Broker</a:t>
                </a:r>
                <a:endParaRPr lang="en-US" sz="1100">
                  <a:effectLst/>
                  <a:ea typeface="Calibri" panose="020F0502020204030204" pitchFamily="34" charset="0"/>
                  <a:cs typeface="Times New Roman" panose="02020603050405020304" pitchFamily="18" charset="0"/>
                </a:endParaRPr>
              </a:p>
            </p:txBody>
          </p:sp>
          <p:cxnSp>
            <p:nvCxnSpPr>
              <p:cNvPr id="6" name="Straight Arrow Connector 5">
                <a:extLst>
                  <a:ext uri="{FF2B5EF4-FFF2-40B4-BE49-F238E27FC236}">
                    <a16:creationId xmlns:a16="http://schemas.microsoft.com/office/drawing/2014/main" id="{6FFF01E6-BA2A-4E33-BA40-BA4BA977536C}"/>
                  </a:ext>
                </a:extLst>
              </p:cNvPr>
              <p:cNvCxnSpPr>
                <a:cxnSpLocks/>
              </p:cNvCxnSpPr>
              <p:nvPr/>
            </p:nvCxnSpPr>
            <p:spPr>
              <a:xfrm flipV="1">
                <a:off x="2238804" y="683591"/>
                <a:ext cx="761310" cy="1063872"/>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7" name="Straight Arrow Connector 6">
                <a:extLst>
                  <a:ext uri="{FF2B5EF4-FFF2-40B4-BE49-F238E27FC236}">
                    <a16:creationId xmlns:a16="http://schemas.microsoft.com/office/drawing/2014/main" id="{DBC5EA70-7F77-4141-A5E2-6938389B5D23}"/>
                  </a:ext>
                </a:extLst>
              </p:cNvPr>
              <p:cNvCxnSpPr>
                <a:cxnSpLocks/>
              </p:cNvCxnSpPr>
              <p:nvPr/>
            </p:nvCxnSpPr>
            <p:spPr>
              <a:xfrm flipH="1">
                <a:off x="2446503" y="655428"/>
                <a:ext cx="794114" cy="1216851"/>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8" name="Straight Arrow Connector 7">
                <a:extLst>
                  <a:ext uri="{FF2B5EF4-FFF2-40B4-BE49-F238E27FC236}">
                    <a16:creationId xmlns:a16="http://schemas.microsoft.com/office/drawing/2014/main" id="{9C8C0368-2089-460F-9F13-C07CADE6AD3C}"/>
                  </a:ext>
                </a:extLst>
              </p:cNvPr>
              <p:cNvCxnSpPr>
                <a:cxnSpLocks/>
              </p:cNvCxnSpPr>
              <p:nvPr/>
            </p:nvCxnSpPr>
            <p:spPr>
              <a:xfrm flipH="1" flipV="1">
                <a:off x="4552979" y="573732"/>
                <a:ext cx="1072515" cy="1168167"/>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9" name="Straight Arrow Connector 8">
                <a:extLst>
                  <a:ext uri="{FF2B5EF4-FFF2-40B4-BE49-F238E27FC236}">
                    <a16:creationId xmlns:a16="http://schemas.microsoft.com/office/drawing/2014/main" id="{B14551EA-F491-4FEE-8098-2D1DE3C5980E}"/>
                  </a:ext>
                </a:extLst>
              </p:cNvPr>
              <p:cNvCxnSpPr>
                <a:cxnSpLocks/>
              </p:cNvCxnSpPr>
              <p:nvPr/>
            </p:nvCxnSpPr>
            <p:spPr>
              <a:xfrm>
                <a:off x="4365919" y="672403"/>
                <a:ext cx="1051876" cy="1168786"/>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grpSp>
            <p:nvGrpSpPr>
              <p:cNvPr id="10" name="Group 9">
                <a:extLst>
                  <a:ext uri="{FF2B5EF4-FFF2-40B4-BE49-F238E27FC236}">
                    <a16:creationId xmlns:a16="http://schemas.microsoft.com/office/drawing/2014/main" id="{4DE2673E-8D7E-427A-824C-43360D0F1F27}"/>
                  </a:ext>
                </a:extLst>
              </p:cNvPr>
              <p:cNvGrpSpPr/>
              <p:nvPr/>
            </p:nvGrpSpPr>
            <p:grpSpPr>
              <a:xfrm>
                <a:off x="-208656" y="671529"/>
                <a:ext cx="6643562" cy="3418008"/>
                <a:chOff x="-328761" y="298433"/>
                <a:chExt cx="10467672" cy="4310372"/>
              </a:xfrm>
            </p:grpSpPr>
            <p:sp>
              <p:nvSpPr>
                <p:cNvPr id="23" name="Rectangle 22">
                  <a:extLst>
                    <a:ext uri="{FF2B5EF4-FFF2-40B4-BE49-F238E27FC236}">
                      <a16:creationId xmlns:a16="http://schemas.microsoft.com/office/drawing/2014/main" id="{6E102B00-89DE-4001-B34D-DCCB6E443D20}"/>
                    </a:ext>
                  </a:extLst>
                </p:cNvPr>
                <p:cNvSpPr/>
                <p:nvPr/>
              </p:nvSpPr>
              <p:spPr>
                <a:xfrm>
                  <a:off x="1511648" y="2901303"/>
                  <a:ext cx="1753698" cy="1455873"/>
                </a:xfrm>
                <a:prstGeom prst="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lnSpc>
                      <a:spcPct val="107000"/>
                    </a:lnSpc>
                    <a:spcAft>
                      <a:spcPts val="800"/>
                    </a:spcAft>
                  </a:pPr>
                  <a:r>
                    <a:rPr lang="en-US" sz="1100" b="1" kern="1200">
                      <a:solidFill>
                        <a:srgbClr val="000000"/>
                      </a:solidFill>
                      <a:effectLst/>
                      <a:ea typeface="Calibri" panose="020F0502020204030204" pitchFamily="34" charset="0"/>
                      <a:cs typeface="Times New Roman" panose="02020603050405020304" pitchFamily="18" charset="0"/>
                    </a:rPr>
                    <a:t>Mạch ESP điều khiển 7 relay</a:t>
                  </a:r>
                  <a:endParaRPr lang="en-US" sz="1100">
                    <a:effectLst/>
                    <a:ea typeface="Calibri" panose="020F0502020204030204" pitchFamily="34" charset="0"/>
                    <a:cs typeface="Times New Roman" panose="02020603050405020304" pitchFamily="18" charset="0"/>
                  </a:endParaRPr>
                </a:p>
              </p:txBody>
            </p:sp>
            <p:pic>
              <p:nvPicPr>
                <p:cNvPr id="24" name="Picture 23" descr="Simple Wifi Icon, Hot Spot Vector Illustration Stock Vector - Illustration  of zone, logo: 174246095">
                  <a:extLst>
                    <a:ext uri="{FF2B5EF4-FFF2-40B4-BE49-F238E27FC236}">
                      <a16:creationId xmlns:a16="http://schemas.microsoft.com/office/drawing/2014/main" id="{69EC6CB7-9E6E-4B16-9E74-3AC9976176D3}"/>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6441" t="22954" r="16852" b="16108"/>
                <a:stretch/>
              </p:blipFill>
              <p:spPr bwMode="auto">
                <a:xfrm>
                  <a:off x="5139914" y="2020081"/>
                  <a:ext cx="1082041" cy="988494"/>
                </a:xfrm>
                <a:prstGeom prst="rect">
                  <a:avLst/>
                </a:prstGeom>
                <a:noFill/>
                <a:extLst>
                  <a:ext uri="{909E8E84-426E-40DD-AFC4-6F175D3DCCD1}">
                    <a14:hiddenFill xmlns:a14="http://schemas.microsoft.com/office/drawing/2010/main">
                      <a:solidFill>
                        <a:srgbClr val="FFFFFF"/>
                      </a:solidFill>
                    </a14:hiddenFill>
                  </a:ext>
                </a:extLst>
              </p:spPr>
            </p:pic>
            <p:sp>
              <p:nvSpPr>
                <p:cNvPr id="25" name="Rectangle 24">
                  <a:extLst>
                    <a:ext uri="{FF2B5EF4-FFF2-40B4-BE49-F238E27FC236}">
                      <a16:creationId xmlns:a16="http://schemas.microsoft.com/office/drawing/2014/main" id="{9724C13B-A6A1-4388-B9E4-A1E8B2A48FAC}"/>
                    </a:ext>
                  </a:extLst>
                </p:cNvPr>
                <p:cNvSpPr/>
                <p:nvPr/>
              </p:nvSpPr>
              <p:spPr>
                <a:xfrm>
                  <a:off x="5826880" y="3075921"/>
                  <a:ext cx="1151794" cy="114599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7000"/>
                    </a:lnSpc>
                    <a:spcAft>
                      <a:spcPts val="800"/>
                    </a:spcAft>
                  </a:pPr>
                  <a:r>
                    <a:rPr lang="en-US" sz="1100" b="1" kern="1200">
                      <a:solidFill>
                        <a:srgbClr val="000000"/>
                      </a:solidFill>
                      <a:effectLst/>
                      <a:ea typeface="Calibri" panose="020F0502020204030204" pitchFamily="34" charset="0"/>
                      <a:cs typeface="Times New Roman" panose="02020603050405020304" pitchFamily="18" charset="0"/>
                    </a:rPr>
                    <a:t>Đèn</a:t>
                  </a:r>
                  <a:endParaRPr lang="en-US" sz="1100">
                    <a:effectLst/>
                    <a:ea typeface="Calibri" panose="020F0502020204030204" pitchFamily="34" charset="0"/>
                    <a:cs typeface="Times New Roman" panose="02020603050405020304" pitchFamily="18" charset="0"/>
                  </a:endParaRPr>
                </a:p>
              </p:txBody>
            </p:sp>
            <p:sp>
              <p:nvSpPr>
                <p:cNvPr id="26" name="Rectangle 25">
                  <a:extLst>
                    <a:ext uri="{FF2B5EF4-FFF2-40B4-BE49-F238E27FC236}">
                      <a16:creationId xmlns:a16="http://schemas.microsoft.com/office/drawing/2014/main" id="{F76511D8-6668-4F7B-BC8A-C2ED866005D0}"/>
                    </a:ext>
                  </a:extLst>
                </p:cNvPr>
                <p:cNvSpPr/>
                <p:nvPr/>
              </p:nvSpPr>
              <p:spPr>
                <a:xfrm>
                  <a:off x="-219172" y="3066296"/>
                  <a:ext cx="1325792" cy="112791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7000"/>
                    </a:lnSpc>
                    <a:spcAft>
                      <a:spcPts val="800"/>
                    </a:spcAft>
                  </a:pPr>
                  <a:r>
                    <a:rPr lang="en-US" sz="1100" b="1" kern="1200">
                      <a:solidFill>
                        <a:srgbClr val="000000"/>
                      </a:solidFill>
                      <a:effectLst/>
                      <a:ea typeface="Calibri" panose="020F0502020204030204" pitchFamily="34" charset="0"/>
                      <a:cs typeface="Times New Roman" panose="02020603050405020304" pitchFamily="18" charset="0"/>
                    </a:rPr>
                    <a:t>Nút nhấn</a:t>
                  </a:r>
                  <a:endParaRPr lang="en-US" sz="1100">
                    <a:effectLst/>
                    <a:ea typeface="Calibri" panose="020F0502020204030204" pitchFamily="34" charset="0"/>
                    <a:cs typeface="Times New Roman" panose="02020603050405020304" pitchFamily="18" charset="0"/>
                  </a:endParaRPr>
                </a:p>
              </p:txBody>
            </p:sp>
            <p:cxnSp>
              <p:nvCxnSpPr>
                <p:cNvPr id="27" name="Straight Arrow Connector 26">
                  <a:extLst>
                    <a:ext uri="{FF2B5EF4-FFF2-40B4-BE49-F238E27FC236}">
                      <a16:creationId xmlns:a16="http://schemas.microsoft.com/office/drawing/2014/main" id="{B17A09F0-E8D6-46BD-AD60-86D7C2A5579D}"/>
                    </a:ext>
                  </a:extLst>
                </p:cNvPr>
                <p:cNvCxnSpPr/>
                <p:nvPr/>
              </p:nvCxnSpPr>
              <p:spPr>
                <a:xfrm>
                  <a:off x="1044149" y="3662758"/>
                  <a:ext cx="46749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1859436-F926-4FB3-A43D-721DBC366B2B}"/>
                    </a:ext>
                  </a:extLst>
                </p:cNvPr>
                <p:cNvCxnSpPr>
                  <a:cxnSpLocks/>
                </p:cNvCxnSpPr>
                <p:nvPr/>
              </p:nvCxnSpPr>
              <p:spPr>
                <a:xfrm>
                  <a:off x="3312804" y="3662758"/>
                  <a:ext cx="46749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43F78BA0-F13C-497C-9424-C9591BE50B95}"/>
                    </a:ext>
                  </a:extLst>
                </p:cNvPr>
                <p:cNvSpPr/>
                <p:nvPr/>
              </p:nvSpPr>
              <p:spPr>
                <a:xfrm>
                  <a:off x="-328761" y="2100211"/>
                  <a:ext cx="7557806" cy="2508594"/>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endParaRPr lang="en-US"/>
                </a:p>
              </p:txBody>
            </p:sp>
            <p:sp>
              <p:nvSpPr>
                <p:cNvPr id="30" name="Rectangle 29">
                  <a:extLst>
                    <a:ext uri="{FF2B5EF4-FFF2-40B4-BE49-F238E27FC236}">
                      <a16:creationId xmlns:a16="http://schemas.microsoft.com/office/drawing/2014/main" id="{41784D5D-059D-41B9-B008-03A9ABB9DB17}"/>
                    </a:ext>
                  </a:extLst>
                </p:cNvPr>
                <p:cNvSpPr/>
                <p:nvPr/>
              </p:nvSpPr>
              <p:spPr>
                <a:xfrm>
                  <a:off x="3940444" y="3106694"/>
                  <a:ext cx="1356683" cy="104700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7000"/>
                    </a:lnSpc>
                    <a:spcAft>
                      <a:spcPts val="800"/>
                    </a:spcAft>
                  </a:pPr>
                  <a:r>
                    <a:rPr lang="en-US" sz="1100" b="1" kern="1200">
                      <a:solidFill>
                        <a:srgbClr val="000000"/>
                      </a:solidFill>
                      <a:effectLst/>
                      <a:ea typeface="Calibri" panose="020F0502020204030204" pitchFamily="34" charset="0"/>
                      <a:cs typeface="Times New Roman" panose="02020603050405020304" pitchFamily="18" charset="0"/>
                    </a:rPr>
                    <a:t>7 Relay</a:t>
                  </a:r>
                  <a:endParaRPr lang="en-US" sz="1100">
                    <a:effectLst/>
                    <a:ea typeface="Calibri" panose="020F0502020204030204" pitchFamily="34" charset="0"/>
                    <a:cs typeface="Times New Roman" panose="02020603050405020304" pitchFamily="18" charset="0"/>
                  </a:endParaRPr>
                </a:p>
              </p:txBody>
            </p:sp>
            <p:cxnSp>
              <p:nvCxnSpPr>
                <p:cNvPr id="31" name="Straight Arrow Connector 30">
                  <a:extLst>
                    <a:ext uri="{FF2B5EF4-FFF2-40B4-BE49-F238E27FC236}">
                      <a16:creationId xmlns:a16="http://schemas.microsoft.com/office/drawing/2014/main" id="{BA117151-C693-48E1-A786-F82BCDF4E200}"/>
                    </a:ext>
                  </a:extLst>
                </p:cNvPr>
                <p:cNvCxnSpPr>
                  <a:cxnSpLocks/>
                </p:cNvCxnSpPr>
                <p:nvPr/>
              </p:nvCxnSpPr>
              <p:spPr>
                <a:xfrm>
                  <a:off x="5385492" y="3631932"/>
                  <a:ext cx="482920" cy="841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64EE790F-087E-4B60-975F-96B0D746BC0B}"/>
                    </a:ext>
                  </a:extLst>
                </p:cNvPr>
                <p:cNvSpPr/>
                <p:nvPr/>
              </p:nvSpPr>
              <p:spPr>
                <a:xfrm>
                  <a:off x="1993409" y="459809"/>
                  <a:ext cx="1901058" cy="64229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7000"/>
                    </a:lnSpc>
                    <a:spcAft>
                      <a:spcPts val="800"/>
                    </a:spcAft>
                  </a:pPr>
                  <a:r>
                    <a:rPr lang="en-US" sz="1100" b="1" kern="1200">
                      <a:solidFill>
                        <a:srgbClr val="000000"/>
                      </a:solidFill>
                      <a:effectLst/>
                      <a:ea typeface="Calibri" panose="020F0502020204030204" pitchFamily="34" charset="0"/>
                      <a:cs typeface="Times New Roman" panose="02020603050405020304" pitchFamily="18" charset="0"/>
                    </a:rPr>
                    <a:t>Pub/Sub</a:t>
                  </a:r>
                  <a:endParaRPr lang="en-US" sz="1100">
                    <a:effectLst/>
                    <a:ea typeface="Calibri" panose="020F0502020204030204" pitchFamily="34" charset="0"/>
                    <a:cs typeface="Times New Roman" panose="02020603050405020304" pitchFamily="18" charset="0"/>
                  </a:endParaRPr>
                </a:p>
              </p:txBody>
            </p:sp>
            <p:sp>
              <p:nvSpPr>
                <p:cNvPr id="33" name="Rectangle 32">
                  <a:extLst>
                    <a:ext uri="{FF2B5EF4-FFF2-40B4-BE49-F238E27FC236}">
                      <a16:creationId xmlns:a16="http://schemas.microsoft.com/office/drawing/2014/main" id="{C28A6CE2-8C46-402C-B022-599CCB122E25}"/>
                    </a:ext>
                  </a:extLst>
                </p:cNvPr>
                <p:cNvSpPr/>
                <p:nvPr/>
              </p:nvSpPr>
              <p:spPr>
                <a:xfrm>
                  <a:off x="8237853" y="298433"/>
                  <a:ext cx="1901058" cy="64229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7000"/>
                    </a:lnSpc>
                    <a:spcAft>
                      <a:spcPts val="800"/>
                    </a:spcAft>
                  </a:pPr>
                  <a:r>
                    <a:rPr lang="en-US" sz="1100" b="1" kern="1200">
                      <a:solidFill>
                        <a:srgbClr val="000000"/>
                      </a:solidFill>
                      <a:effectLst/>
                      <a:ea typeface="Calibri" panose="020F0502020204030204" pitchFamily="34" charset="0"/>
                      <a:cs typeface="Times New Roman" panose="02020603050405020304" pitchFamily="18" charset="0"/>
                    </a:rPr>
                    <a:t>Pub/Sub</a:t>
                  </a:r>
                  <a:endParaRPr lang="en-US" sz="1100">
                    <a:effectLst/>
                    <a:ea typeface="Calibri" panose="020F0502020204030204" pitchFamily="34" charset="0"/>
                    <a:cs typeface="Times New Roman" panose="02020603050405020304" pitchFamily="18" charset="0"/>
                  </a:endParaRPr>
                </a:p>
              </p:txBody>
            </p:sp>
          </p:grpSp>
          <p:grpSp>
            <p:nvGrpSpPr>
              <p:cNvPr id="11" name="Group 10">
                <a:extLst>
                  <a:ext uri="{FF2B5EF4-FFF2-40B4-BE49-F238E27FC236}">
                    <a16:creationId xmlns:a16="http://schemas.microsoft.com/office/drawing/2014/main" id="{F7E41EBF-4296-44F5-9562-2779CE56383A}"/>
                  </a:ext>
                </a:extLst>
              </p:cNvPr>
              <p:cNvGrpSpPr/>
              <p:nvPr/>
            </p:nvGrpSpPr>
            <p:grpSpPr>
              <a:xfrm>
                <a:off x="4993104" y="2046240"/>
                <a:ext cx="3451860" cy="2014843"/>
                <a:chOff x="4993104" y="2046240"/>
                <a:chExt cx="3451860" cy="2014843"/>
              </a:xfrm>
            </p:grpSpPr>
            <p:grpSp>
              <p:nvGrpSpPr>
                <p:cNvPr id="12" name="Group 11">
                  <a:extLst>
                    <a:ext uri="{FF2B5EF4-FFF2-40B4-BE49-F238E27FC236}">
                      <a16:creationId xmlns:a16="http://schemas.microsoft.com/office/drawing/2014/main" id="{BA0D3433-6AB0-4902-81AE-A115A532C539}"/>
                    </a:ext>
                  </a:extLst>
                </p:cNvPr>
                <p:cNvGrpSpPr/>
                <p:nvPr/>
              </p:nvGrpSpPr>
              <p:grpSpPr>
                <a:xfrm>
                  <a:off x="5141960" y="2046240"/>
                  <a:ext cx="1398143" cy="1958657"/>
                  <a:chOff x="5141955" y="2046241"/>
                  <a:chExt cx="2202928" cy="2702852"/>
                </a:xfrm>
              </p:grpSpPr>
              <p:grpSp>
                <p:nvGrpSpPr>
                  <p:cNvPr id="16" name="Group 15">
                    <a:extLst>
                      <a:ext uri="{FF2B5EF4-FFF2-40B4-BE49-F238E27FC236}">
                        <a16:creationId xmlns:a16="http://schemas.microsoft.com/office/drawing/2014/main" id="{E16BFF1B-E899-4B42-885F-E9A3F9F63BF0}"/>
                      </a:ext>
                    </a:extLst>
                  </p:cNvPr>
                  <p:cNvGrpSpPr/>
                  <p:nvPr/>
                </p:nvGrpSpPr>
                <p:grpSpPr>
                  <a:xfrm>
                    <a:off x="5141955" y="3171752"/>
                    <a:ext cx="2202928" cy="1577341"/>
                    <a:chOff x="5141956" y="3171751"/>
                    <a:chExt cx="3139440" cy="2247900"/>
                  </a:xfrm>
                </p:grpSpPr>
                <p:sp>
                  <p:nvSpPr>
                    <p:cNvPr id="18" name="Google Shape;766;p40">
                      <a:extLst>
                        <a:ext uri="{FF2B5EF4-FFF2-40B4-BE49-F238E27FC236}">
                          <a16:creationId xmlns:a16="http://schemas.microsoft.com/office/drawing/2014/main" id="{E1012B24-160D-4ED1-9949-78EF65B31748}"/>
                        </a:ext>
                      </a:extLst>
                    </p:cNvPr>
                    <p:cNvSpPr/>
                    <p:nvPr/>
                  </p:nvSpPr>
                  <p:spPr>
                    <a:xfrm>
                      <a:off x="5440953" y="3485341"/>
                      <a:ext cx="927824" cy="1550156"/>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9050"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endParaRPr lang="en-US"/>
                    </a:p>
                  </p:txBody>
                </p:sp>
                <p:grpSp>
                  <p:nvGrpSpPr>
                    <p:cNvPr id="19" name="Google Shape;767;p40">
                      <a:extLst>
                        <a:ext uri="{FF2B5EF4-FFF2-40B4-BE49-F238E27FC236}">
                          <a16:creationId xmlns:a16="http://schemas.microsoft.com/office/drawing/2014/main" id="{E51CE872-C8B9-4354-A9A5-F51C802290DA}"/>
                        </a:ext>
                      </a:extLst>
                    </p:cNvPr>
                    <p:cNvGrpSpPr/>
                    <p:nvPr/>
                  </p:nvGrpSpPr>
                  <p:grpSpPr>
                    <a:xfrm>
                      <a:off x="6710428" y="3562271"/>
                      <a:ext cx="1334748" cy="1473217"/>
                      <a:chOff x="6710428" y="3562280"/>
                      <a:chExt cx="461550" cy="437200"/>
                    </a:xfrm>
                  </p:grpSpPr>
                  <p:sp>
                    <p:nvSpPr>
                      <p:cNvPr id="21" name="Google Shape;768;p40">
                        <a:extLst>
                          <a:ext uri="{FF2B5EF4-FFF2-40B4-BE49-F238E27FC236}">
                            <a16:creationId xmlns:a16="http://schemas.microsoft.com/office/drawing/2014/main" id="{6B73ACD5-DF3C-4D83-91A0-854BDDAB54D0}"/>
                          </a:ext>
                        </a:extLst>
                      </p:cNvPr>
                      <p:cNvSpPr/>
                      <p:nvPr/>
                    </p:nvSpPr>
                    <p:spPr>
                      <a:xfrm>
                        <a:off x="6828553" y="3904480"/>
                        <a:ext cx="225300" cy="95000"/>
                      </a:xfrm>
                      <a:custGeom>
                        <a:avLst/>
                        <a:gdLst/>
                        <a:ahLst/>
                        <a:cxnLst/>
                        <a:rect l="l" t="t" r="r" b="b"/>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19050"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endParaRPr lang="en-US"/>
                      </a:p>
                    </p:txBody>
                  </p:sp>
                  <p:sp>
                    <p:nvSpPr>
                      <p:cNvPr id="22" name="Google Shape;769;p40">
                        <a:extLst>
                          <a:ext uri="{FF2B5EF4-FFF2-40B4-BE49-F238E27FC236}">
                            <a16:creationId xmlns:a16="http://schemas.microsoft.com/office/drawing/2014/main" id="{A6475E09-ADCF-4CA5-BBA0-3E7E2D7D8C23}"/>
                          </a:ext>
                        </a:extLst>
                      </p:cNvPr>
                      <p:cNvSpPr/>
                      <p:nvPr/>
                    </p:nvSpPr>
                    <p:spPr>
                      <a:xfrm>
                        <a:off x="6710428" y="3562280"/>
                        <a:ext cx="461550" cy="336125"/>
                      </a:xfrm>
                      <a:custGeom>
                        <a:avLst/>
                        <a:gdLst/>
                        <a:ahLst/>
                        <a:cxnLst/>
                        <a:rect l="l" t="t" r="r" b="b"/>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19050" cap="rnd"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endParaRPr lang="en-US"/>
                      </a:p>
                    </p:txBody>
                  </p:sp>
                </p:grpSp>
                <p:sp>
                  <p:nvSpPr>
                    <p:cNvPr id="20" name="Rectangle 19">
                      <a:extLst>
                        <a:ext uri="{FF2B5EF4-FFF2-40B4-BE49-F238E27FC236}">
                          <a16:creationId xmlns:a16="http://schemas.microsoft.com/office/drawing/2014/main" id="{241FE99A-6807-4437-BF4C-EC60F80894B6}"/>
                        </a:ext>
                      </a:extLst>
                    </p:cNvPr>
                    <p:cNvSpPr/>
                    <p:nvPr/>
                  </p:nvSpPr>
                  <p:spPr>
                    <a:xfrm>
                      <a:off x="5141956" y="3171751"/>
                      <a:ext cx="3139440" cy="22479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grpSp>
              <p:pic>
                <p:nvPicPr>
                  <p:cNvPr id="17" name="Picture 16" descr="Simple Wifi Icon, Hot Spot Vector Illustration Stock Vector - Illustration  of zone, logo: 174246095">
                    <a:extLst>
                      <a:ext uri="{FF2B5EF4-FFF2-40B4-BE49-F238E27FC236}">
                        <a16:creationId xmlns:a16="http://schemas.microsoft.com/office/drawing/2014/main" id="{E437AD79-EB29-4C77-8836-FA9D573F3592}"/>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6441" t="22954" r="16852" b="16108"/>
                  <a:stretch/>
                </p:blipFill>
                <p:spPr bwMode="auto">
                  <a:xfrm>
                    <a:off x="5701525" y="2046241"/>
                    <a:ext cx="1082040" cy="988494"/>
                  </a:xfrm>
                  <a:prstGeom prst="rect">
                    <a:avLst/>
                  </a:prstGeom>
                  <a:noFill/>
                  <a:extLst>
                    <a:ext uri="{909E8E84-426E-40DD-AFC4-6F175D3DCCD1}">
                      <a14:hiddenFill xmlns:a14="http://schemas.microsoft.com/office/drawing/2010/main">
                        <a:solidFill>
                          <a:srgbClr val="FFFFFF"/>
                        </a:solidFill>
                      </a14:hiddenFill>
                    </a:ext>
                  </a:extLst>
                </p:spPr>
              </p:pic>
            </p:grpSp>
            <p:sp>
              <p:nvSpPr>
                <p:cNvPr id="13" name="TextBox 12">
                  <a:extLst>
                    <a:ext uri="{FF2B5EF4-FFF2-40B4-BE49-F238E27FC236}">
                      <a16:creationId xmlns:a16="http://schemas.microsoft.com/office/drawing/2014/main" id="{8D65F9BC-0CC5-48DC-8CE6-4819D7CCC3DE}"/>
                    </a:ext>
                  </a:extLst>
                </p:cNvPr>
                <p:cNvSpPr txBox="1"/>
                <p:nvPr/>
              </p:nvSpPr>
              <p:spPr>
                <a:xfrm>
                  <a:off x="6196732" y="2232840"/>
                  <a:ext cx="2232973" cy="558694"/>
                </a:xfrm>
                <a:prstGeom prst="rect">
                  <a:avLst/>
                </a:prstGeom>
                <a:noFill/>
              </p:spPr>
              <p:txBody>
                <a:bodyPr wrap="square" rtlCol="0">
                  <a:noAutofit/>
                </a:bodyPr>
                <a:lstStyle/>
                <a:p>
                  <a:pPr>
                    <a:lnSpc>
                      <a:spcPct val="107000"/>
                    </a:lnSpc>
                    <a:spcAft>
                      <a:spcPts val="800"/>
                    </a:spcAft>
                  </a:pPr>
                  <a:r>
                    <a:rPr lang="en-US" sz="1100" b="1" kern="12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Điện thoại/ máy tính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Rectangle 13">
                  <a:extLst>
                    <a:ext uri="{FF2B5EF4-FFF2-40B4-BE49-F238E27FC236}">
                      <a16:creationId xmlns:a16="http://schemas.microsoft.com/office/drawing/2014/main" id="{50225EC1-5EC6-4B82-948A-4C1C96EF0C47}"/>
                    </a:ext>
                  </a:extLst>
                </p:cNvPr>
                <p:cNvSpPr/>
                <p:nvPr/>
              </p:nvSpPr>
              <p:spPr>
                <a:xfrm>
                  <a:off x="6540098" y="2855682"/>
                  <a:ext cx="1440244" cy="114921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7000"/>
                    </a:lnSpc>
                    <a:spcAft>
                      <a:spcPts val="800"/>
                    </a:spcAft>
                  </a:pPr>
                  <a:r>
                    <a:rPr lang="en-US" sz="1100" b="1" kern="1200">
                      <a:solidFill>
                        <a:srgbClr val="000000"/>
                      </a:solidFill>
                      <a:effectLst/>
                      <a:ea typeface="Calibri" panose="020F0502020204030204" pitchFamily="34" charset="0"/>
                      <a:cs typeface="Times New Roman" panose="02020603050405020304" pitchFamily="18" charset="0"/>
                    </a:rPr>
                    <a:t>Webserver (nằm trên máy tính cá nhân)</a:t>
                  </a:r>
                  <a:endParaRPr lang="en-US" sz="1100">
                    <a:effectLst/>
                    <a:ea typeface="Calibri" panose="020F0502020204030204" pitchFamily="34" charset="0"/>
                    <a:cs typeface="Times New Roman" panose="02020603050405020304" pitchFamily="18" charset="0"/>
                  </a:endParaRPr>
                </a:p>
              </p:txBody>
            </p:sp>
            <p:sp>
              <p:nvSpPr>
                <p:cNvPr id="15" name="Rectangle 14">
                  <a:extLst>
                    <a:ext uri="{FF2B5EF4-FFF2-40B4-BE49-F238E27FC236}">
                      <a16:creationId xmlns:a16="http://schemas.microsoft.com/office/drawing/2014/main" id="{D4FB1F4A-E14F-4D95-8691-B0EC6811FC5D}"/>
                    </a:ext>
                  </a:extLst>
                </p:cNvPr>
                <p:cNvSpPr/>
                <p:nvPr/>
              </p:nvSpPr>
              <p:spPr>
                <a:xfrm>
                  <a:off x="4993104" y="2046241"/>
                  <a:ext cx="3451860" cy="2014842"/>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endParaRPr lang="en-US"/>
                </a:p>
              </p:txBody>
            </p:sp>
          </p:grpSp>
        </p:grpSp>
        <p:sp>
          <p:nvSpPr>
            <p:cNvPr id="35" name="Rectangle 34">
              <a:extLst>
                <a:ext uri="{FF2B5EF4-FFF2-40B4-BE49-F238E27FC236}">
                  <a16:creationId xmlns:a16="http://schemas.microsoft.com/office/drawing/2014/main" id="{932F1988-7B21-49EB-B823-A4880F0FF358}"/>
                </a:ext>
              </a:extLst>
            </p:cNvPr>
            <p:cNvSpPr/>
            <p:nvPr/>
          </p:nvSpPr>
          <p:spPr>
            <a:xfrm>
              <a:off x="3181082" y="1725769"/>
              <a:ext cx="5847008" cy="3348507"/>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685013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34">
            <a:extLst>
              <a:ext uri="{FF2B5EF4-FFF2-40B4-BE49-F238E27FC236}">
                <a16:creationId xmlns:a16="http://schemas.microsoft.com/office/drawing/2014/main" id="{14AEB1C6-A2CC-4AEC-8D66-E6C1B16D7EF8}"/>
              </a:ext>
            </a:extLst>
          </p:cNvPr>
          <p:cNvSpPr>
            <a:spLocks noGrp="1"/>
          </p:cNvSpPr>
          <p:nvPr>
            <p:ph type="title"/>
          </p:nvPr>
        </p:nvSpPr>
        <p:spPr/>
        <p:txBody>
          <a:bodyPr/>
          <a:lstStyle/>
          <a:p>
            <a:r>
              <a:rPr lang="en-US"/>
              <a:t>MQTT, MQTT Broker, MQTT Client là gì?</a:t>
            </a:r>
          </a:p>
        </p:txBody>
      </p:sp>
      <p:sp>
        <p:nvSpPr>
          <p:cNvPr id="3" name="Content Placeholder 2">
            <a:extLst>
              <a:ext uri="{FF2B5EF4-FFF2-40B4-BE49-F238E27FC236}">
                <a16:creationId xmlns:a16="http://schemas.microsoft.com/office/drawing/2014/main" id="{0031FA20-38DF-47F5-BE60-894168C4AFAB}"/>
              </a:ext>
            </a:extLst>
          </p:cNvPr>
          <p:cNvSpPr>
            <a:spLocks noGrp="1"/>
          </p:cNvSpPr>
          <p:nvPr>
            <p:ph idx="1"/>
          </p:nvPr>
        </p:nvSpPr>
        <p:spPr>
          <a:xfrm>
            <a:off x="838200" y="1825625"/>
            <a:ext cx="5311140" cy="4232275"/>
          </a:xfrm>
        </p:spPr>
        <p:txBody>
          <a:bodyPr>
            <a:normAutofit/>
          </a:bodyPr>
          <a:lstStyle/>
          <a:p>
            <a:pPr marL="0" indent="0">
              <a:buNone/>
            </a:pPr>
            <a:r>
              <a:rPr lang="en-US"/>
              <a:t>MQTT: là một giao thức cho phép gửi các tín hiệu, các bản tin có dung lượng nhỏ giữa các thiết bị phần cứng, thiết bị IOT với nhau</a:t>
            </a:r>
          </a:p>
          <a:p>
            <a:pPr marL="0" indent="0">
              <a:buNone/>
            </a:pPr>
            <a:r>
              <a:rPr lang="en-US"/>
              <a:t>MQTT broker: Được coi như là một nơi trung gian, giúp nhận tín hiệu từ thiết bị này, sau đó gửi tới các thiết bị khác</a:t>
            </a:r>
          </a:p>
          <a:p>
            <a:pPr marL="0" indent="0">
              <a:buNone/>
            </a:pPr>
            <a:r>
              <a:rPr lang="en-US"/>
              <a:t>MQTT client: là các thiết bị được kết nối với MQTT broker</a:t>
            </a:r>
          </a:p>
        </p:txBody>
      </p:sp>
      <p:pic>
        <p:nvPicPr>
          <p:cNvPr id="1026" name="Picture 2" descr="Page 2 of What is MQTT? How does MQTT work? - Huawei Enterprise Support  Community">
            <a:extLst>
              <a:ext uri="{FF2B5EF4-FFF2-40B4-BE49-F238E27FC236}">
                <a16:creationId xmlns:a16="http://schemas.microsoft.com/office/drawing/2014/main" id="{59FE0C2E-16A0-4AEB-BC46-81C2F837FC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9340" y="1833562"/>
            <a:ext cx="4762500" cy="40185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9901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34">
            <a:extLst>
              <a:ext uri="{FF2B5EF4-FFF2-40B4-BE49-F238E27FC236}">
                <a16:creationId xmlns:a16="http://schemas.microsoft.com/office/drawing/2014/main" id="{14AEB1C6-A2CC-4AEC-8D66-E6C1B16D7EF8}"/>
              </a:ext>
            </a:extLst>
          </p:cNvPr>
          <p:cNvSpPr>
            <a:spLocks noGrp="1"/>
          </p:cNvSpPr>
          <p:nvPr>
            <p:ph type="title"/>
          </p:nvPr>
        </p:nvSpPr>
        <p:spPr/>
        <p:txBody>
          <a:bodyPr/>
          <a:lstStyle/>
          <a:p>
            <a:r>
              <a:rPr lang="en-US"/>
              <a:t>Nguyên lý hoạt động của hệ thống</a:t>
            </a:r>
          </a:p>
        </p:txBody>
      </p:sp>
      <p:sp>
        <p:nvSpPr>
          <p:cNvPr id="3" name="Content Placeholder 2">
            <a:extLst>
              <a:ext uri="{FF2B5EF4-FFF2-40B4-BE49-F238E27FC236}">
                <a16:creationId xmlns:a16="http://schemas.microsoft.com/office/drawing/2014/main" id="{0031FA20-38DF-47F5-BE60-894168C4AFAB}"/>
              </a:ext>
            </a:extLst>
          </p:cNvPr>
          <p:cNvSpPr>
            <a:spLocks noGrp="1"/>
          </p:cNvSpPr>
          <p:nvPr>
            <p:ph idx="1"/>
          </p:nvPr>
        </p:nvSpPr>
        <p:spPr/>
        <p:txBody>
          <a:bodyPr/>
          <a:lstStyle/>
          <a:p>
            <a:pPr marL="0" indent="0">
              <a:buNone/>
            </a:pPr>
            <a:r>
              <a:rPr lang="en-US"/>
              <a:t>Đồng bộ giữa nút nhấn và web trên máy tính/điện thoại</a:t>
            </a:r>
          </a:p>
          <a:p>
            <a:r>
              <a:rPr lang="en-US"/>
              <a:t>Ví dụ với nút nhấn 01:</a:t>
            </a:r>
          </a:p>
          <a:p>
            <a:r>
              <a:rPr lang="en-US"/>
              <a:t>Khi nhấn nút 01 ở dưới phần mạch esp32, mạch esp32 sẽ điều khiển đèn 01 sáng, đồng thời sẽ gửi 1 chuỗi ký tự “01” lên MQTT broker, MQTT broker sẽ chuyển tiếp tín hiệu sang máy tính, máy tính nhận được sẽ hiện lên trạng thái: đang bật thiết bị 1</a:t>
            </a:r>
          </a:p>
          <a:p>
            <a:r>
              <a:rPr lang="en-US"/>
              <a:t>Khi nhấn nút 01 ở phần mềm trên máy tính, phần mềm trên máy tính sẽ gửi ký tự “01” lên MQTT broker, MQTT broker sẽ chuyển tiếp tín hiệu xuống mạch esp32, mạch esp32 điều khiển đèn sáng, đồng thời phần mềm cũng sẽ hiển thị trạng thái: đang bật thiết bị 1</a:t>
            </a:r>
          </a:p>
        </p:txBody>
      </p:sp>
    </p:spTree>
    <p:extLst>
      <p:ext uri="{BB962C8B-B14F-4D97-AF65-F5344CB8AC3E}">
        <p14:creationId xmlns:p14="http://schemas.microsoft.com/office/powerpoint/2010/main" val="4212170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93D5FD86-8670-49B9-A702-FE1F167A6918}"/>
              </a:ext>
            </a:extLst>
          </p:cNvPr>
          <p:cNvGrpSpPr/>
          <p:nvPr/>
        </p:nvGrpSpPr>
        <p:grpSpPr>
          <a:xfrm>
            <a:off x="400050" y="590550"/>
            <a:ext cx="8369300" cy="3378200"/>
            <a:chOff x="1727200" y="1536700"/>
            <a:chExt cx="8369300" cy="3378200"/>
          </a:xfrm>
        </p:grpSpPr>
        <p:grpSp>
          <p:nvGrpSpPr>
            <p:cNvPr id="25" name="Group 24">
              <a:extLst>
                <a:ext uri="{FF2B5EF4-FFF2-40B4-BE49-F238E27FC236}">
                  <a16:creationId xmlns:a16="http://schemas.microsoft.com/office/drawing/2014/main" id="{2D9A05FA-1668-4518-A6D8-CFD4820F485C}"/>
                </a:ext>
              </a:extLst>
            </p:cNvPr>
            <p:cNvGrpSpPr/>
            <p:nvPr/>
          </p:nvGrpSpPr>
          <p:grpSpPr>
            <a:xfrm>
              <a:off x="1818068" y="1660838"/>
              <a:ext cx="8087932" cy="3136852"/>
              <a:chOff x="1056068" y="1724338"/>
              <a:chExt cx="8087932" cy="3136852"/>
            </a:xfrm>
          </p:grpSpPr>
          <p:sp>
            <p:nvSpPr>
              <p:cNvPr id="6" name="Rectangle 5">
                <a:extLst>
                  <a:ext uri="{FF2B5EF4-FFF2-40B4-BE49-F238E27FC236}">
                    <a16:creationId xmlns:a16="http://schemas.microsoft.com/office/drawing/2014/main" id="{53526598-BA5E-4987-A10E-14D9835F35C2}"/>
                  </a:ext>
                </a:extLst>
              </p:cNvPr>
              <p:cNvSpPr/>
              <p:nvPr/>
            </p:nvSpPr>
            <p:spPr>
              <a:xfrm>
                <a:off x="1056068" y="1728990"/>
                <a:ext cx="1622738" cy="772732"/>
              </a:xfrm>
              <a:prstGeom prst="rect">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latin typeface="Times New Roman" panose="02020603050405020304" pitchFamily="18" charset="0"/>
                    <a:cs typeface="Times New Roman" panose="02020603050405020304" pitchFamily="18" charset="0"/>
                  </a:rPr>
                  <a:t>Nút nhấn</a:t>
                </a:r>
              </a:p>
            </p:txBody>
          </p:sp>
          <p:cxnSp>
            <p:nvCxnSpPr>
              <p:cNvPr id="10" name="Straight Arrow Connector 9">
                <a:extLst>
                  <a:ext uri="{FF2B5EF4-FFF2-40B4-BE49-F238E27FC236}">
                    <a16:creationId xmlns:a16="http://schemas.microsoft.com/office/drawing/2014/main" id="{950ED045-9F74-41AC-98EB-B007E8A6B7F9}"/>
                  </a:ext>
                </a:extLst>
              </p:cNvPr>
              <p:cNvCxnSpPr>
                <a:cxnSpLocks/>
              </p:cNvCxnSpPr>
              <p:nvPr/>
            </p:nvCxnSpPr>
            <p:spPr>
              <a:xfrm>
                <a:off x="2794715" y="2112135"/>
                <a:ext cx="3013657"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98BAD2B-7B7D-4C81-A383-13A2019B273E}"/>
                  </a:ext>
                </a:extLst>
              </p:cNvPr>
              <p:cNvSpPr txBox="1"/>
              <p:nvPr/>
            </p:nvSpPr>
            <p:spPr>
              <a:xfrm>
                <a:off x="3213278" y="2178556"/>
                <a:ext cx="2176530" cy="523220"/>
              </a:xfrm>
              <a:prstGeom prst="rect">
                <a:avLst/>
              </a:prstGeom>
              <a:noFill/>
              <a:ln w="12700">
                <a:solidFill>
                  <a:schemeClr val="tx1"/>
                </a:solidFill>
              </a:ln>
            </p:spPr>
            <p:txBody>
              <a:bodyPr wrap="square" rtlCol="0">
                <a:spAutoFit/>
              </a:bodyPr>
              <a:lstStyle/>
              <a:p>
                <a:r>
                  <a:rPr lang="en-US" sz="1400" b="1">
                    <a:latin typeface="Times New Roman" panose="02020603050405020304" pitchFamily="18" charset="0"/>
                    <a:cs typeface="Times New Roman" panose="02020603050405020304" pitchFamily="18" charset="0"/>
                  </a:rPr>
                  <a:t>Tín hiệu mức thấp vào vi điều khiển</a:t>
                </a:r>
              </a:p>
            </p:txBody>
          </p:sp>
          <p:sp>
            <p:nvSpPr>
              <p:cNvPr id="13" name="Rectangle 12">
                <a:extLst>
                  <a:ext uri="{FF2B5EF4-FFF2-40B4-BE49-F238E27FC236}">
                    <a16:creationId xmlns:a16="http://schemas.microsoft.com/office/drawing/2014/main" id="{7BF9C517-A312-4735-BB29-3677D97D5F72}"/>
                  </a:ext>
                </a:extLst>
              </p:cNvPr>
              <p:cNvSpPr/>
              <p:nvPr/>
            </p:nvSpPr>
            <p:spPr>
              <a:xfrm>
                <a:off x="5924280" y="1725769"/>
                <a:ext cx="1622738" cy="772732"/>
              </a:xfrm>
              <a:prstGeom prst="rect">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latin typeface="Times New Roman" panose="02020603050405020304" pitchFamily="18" charset="0"/>
                    <a:cs typeface="Times New Roman" panose="02020603050405020304" pitchFamily="18" charset="0"/>
                  </a:rPr>
                  <a:t>Vi điều khiển</a:t>
                </a:r>
              </a:p>
            </p:txBody>
          </p:sp>
          <p:sp>
            <p:nvSpPr>
              <p:cNvPr id="14" name="Rectangle 13">
                <a:extLst>
                  <a:ext uri="{FF2B5EF4-FFF2-40B4-BE49-F238E27FC236}">
                    <a16:creationId xmlns:a16="http://schemas.microsoft.com/office/drawing/2014/main" id="{5588E42D-0AAB-4BF4-957C-5212FB5E4E3E}"/>
                  </a:ext>
                </a:extLst>
              </p:cNvPr>
              <p:cNvSpPr/>
              <p:nvPr/>
            </p:nvSpPr>
            <p:spPr>
              <a:xfrm>
                <a:off x="5924280" y="3850783"/>
                <a:ext cx="1622738" cy="772732"/>
              </a:xfrm>
              <a:prstGeom prst="rect">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latin typeface="Times New Roman" panose="02020603050405020304" pitchFamily="18" charset="0"/>
                    <a:cs typeface="Times New Roman" panose="02020603050405020304" pitchFamily="18" charset="0"/>
                  </a:rPr>
                  <a:t>MQTT  Broker</a:t>
                </a:r>
              </a:p>
            </p:txBody>
          </p:sp>
          <p:cxnSp>
            <p:nvCxnSpPr>
              <p:cNvPr id="15" name="Straight Arrow Connector 14">
                <a:extLst>
                  <a:ext uri="{FF2B5EF4-FFF2-40B4-BE49-F238E27FC236}">
                    <a16:creationId xmlns:a16="http://schemas.microsoft.com/office/drawing/2014/main" id="{1C5A908A-830E-4B8D-A1A4-3086A6E75D1F}"/>
                  </a:ext>
                </a:extLst>
              </p:cNvPr>
              <p:cNvCxnSpPr>
                <a:cxnSpLocks/>
              </p:cNvCxnSpPr>
              <p:nvPr/>
            </p:nvCxnSpPr>
            <p:spPr>
              <a:xfrm>
                <a:off x="6765698" y="2679141"/>
                <a:ext cx="0" cy="105465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9F08CCC5-1807-43C8-8E6C-2C514D7205BC}"/>
                  </a:ext>
                </a:extLst>
              </p:cNvPr>
              <p:cNvSpPr txBox="1"/>
              <p:nvPr/>
            </p:nvSpPr>
            <p:spPr>
              <a:xfrm>
                <a:off x="7035801" y="3007462"/>
                <a:ext cx="2108199" cy="523220"/>
              </a:xfrm>
              <a:prstGeom prst="rect">
                <a:avLst/>
              </a:prstGeom>
              <a:noFill/>
              <a:ln w="12700">
                <a:solidFill>
                  <a:schemeClr val="tx1"/>
                </a:solidFill>
              </a:ln>
            </p:spPr>
            <p:txBody>
              <a:bodyPr wrap="square" rtlCol="0">
                <a:spAutoFit/>
              </a:bodyPr>
              <a:lstStyle/>
              <a:p>
                <a:r>
                  <a:rPr lang="en-US" sz="1400" b="1">
                    <a:latin typeface="Times New Roman" panose="02020603050405020304" pitchFamily="18" charset="0"/>
                    <a:cs typeface="Times New Roman" panose="02020603050405020304" pitchFamily="18" charset="0"/>
                  </a:rPr>
                  <a:t>Gửi chuỗi “11” lên MQTT Broker</a:t>
                </a:r>
              </a:p>
            </p:txBody>
          </p:sp>
          <p:sp>
            <p:nvSpPr>
              <p:cNvPr id="19" name="TextBox 18">
                <a:extLst>
                  <a:ext uri="{FF2B5EF4-FFF2-40B4-BE49-F238E27FC236}">
                    <a16:creationId xmlns:a16="http://schemas.microsoft.com/office/drawing/2014/main" id="{617FC382-F20C-41E7-AEFD-DA9DA3B7C1CC}"/>
                  </a:ext>
                </a:extLst>
              </p:cNvPr>
              <p:cNvSpPr txBox="1"/>
              <p:nvPr/>
            </p:nvSpPr>
            <p:spPr>
              <a:xfrm>
                <a:off x="3213278" y="4337970"/>
                <a:ext cx="2425700" cy="523220"/>
              </a:xfrm>
              <a:prstGeom prst="rect">
                <a:avLst/>
              </a:prstGeom>
              <a:noFill/>
              <a:ln w="12700">
                <a:solidFill>
                  <a:schemeClr val="tx1"/>
                </a:solidFill>
              </a:ln>
            </p:spPr>
            <p:txBody>
              <a:bodyPr wrap="square" rtlCol="0">
                <a:spAutoFit/>
              </a:bodyPr>
              <a:lstStyle/>
              <a:p>
                <a:r>
                  <a:rPr lang="en-US" sz="1400" b="1">
                    <a:latin typeface="Times New Roman" panose="02020603050405020304" pitchFamily="18" charset="0"/>
                    <a:cs typeface="Times New Roman" panose="02020603050405020304" pitchFamily="18" charset="0"/>
                  </a:rPr>
                  <a:t>Chuyển tiếp chuỗi “11” lên giao diện Web</a:t>
                </a:r>
              </a:p>
            </p:txBody>
          </p:sp>
          <p:cxnSp>
            <p:nvCxnSpPr>
              <p:cNvPr id="20" name="Straight Arrow Connector 19">
                <a:extLst>
                  <a:ext uri="{FF2B5EF4-FFF2-40B4-BE49-F238E27FC236}">
                    <a16:creationId xmlns:a16="http://schemas.microsoft.com/office/drawing/2014/main" id="{37CD24AB-7A89-4EF3-993B-BE41AB3F87E5}"/>
                  </a:ext>
                </a:extLst>
              </p:cNvPr>
              <p:cNvCxnSpPr>
                <a:cxnSpLocks/>
              </p:cNvCxnSpPr>
              <p:nvPr/>
            </p:nvCxnSpPr>
            <p:spPr>
              <a:xfrm flipH="1">
                <a:off x="2794715" y="4237149"/>
                <a:ext cx="3013657"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D8E8859F-3727-4C5D-8D40-21C58D0A501B}"/>
                  </a:ext>
                </a:extLst>
              </p:cNvPr>
              <p:cNvSpPr/>
              <p:nvPr/>
            </p:nvSpPr>
            <p:spPr>
              <a:xfrm>
                <a:off x="1064473" y="3888404"/>
                <a:ext cx="1622738" cy="772732"/>
              </a:xfrm>
              <a:prstGeom prst="rect">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latin typeface="Times New Roman" panose="02020603050405020304" pitchFamily="18" charset="0"/>
                    <a:cs typeface="Times New Roman" panose="02020603050405020304" pitchFamily="18" charset="0"/>
                  </a:rPr>
                  <a:t>Giao diện web đổi trạng thái</a:t>
                </a:r>
              </a:p>
            </p:txBody>
          </p:sp>
          <p:sp>
            <p:nvSpPr>
              <p:cNvPr id="16" name="Rectangle 15">
                <a:extLst>
                  <a:ext uri="{FF2B5EF4-FFF2-40B4-BE49-F238E27FC236}">
                    <a16:creationId xmlns:a16="http://schemas.microsoft.com/office/drawing/2014/main" id="{3F4D3A7B-CECD-4DCB-94A5-82FE4EFBA781}"/>
                  </a:ext>
                </a:extLst>
              </p:cNvPr>
              <p:cNvSpPr/>
              <p:nvPr/>
            </p:nvSpPr>
            <p:spPr>
              <a:xfrm>
                <a:off x="8002832" y="1724338"/>
                <a:ext cx="1141168" cy="772732"/>
              </a:xfrm>
              <a:prstGeom prst="rect">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latin typeface="Times New Roman" panose="02020603050405020304" pitchFamily="18" charset="0"/>
                    <a:cs typeface="Times New Roman" panose="02020603050405020304" pitchFamily="18" charset="0"/>
                  </a:rPr>
                  <a:t>Bật Rơ Le 1</a:t>
                </a:r>
              </a:p>
            </p:txBody>
          </p:sp>
          <p:cxnSp>
            <p:nvCxnSpPr>
              <p:cNvPr id="17" name="Straight Arrow Connector 16">
                <a:extLst>
                  <a:ext uri="{FF2B5EF4-FFF2-40B4-BE49-F238E27FC236}">
                    <a16:creationId xmlns:a16="http://schemas.microsoft.com/office/drawing/2014/main" id="{E0F7386F-C8E3-4A44-BB7A-55B87A66E021}"/>
                  </a:ext>
                </a:extLst>
              </p:cNvPr>
              <p:cNvCxnSpPr>
                <a:cxnSpLocks/>
              </p:cNvCxnSpPr>
              <p:nvPr/>
            </p:nvCxnSpPr>
            <p:spPr>
              <a:xfrm>
                <a:off x="7606962" y="2146773"/>
                <a:ext cx="353007"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sp>
          <p:nvSpPr>
            <p:cNvPr id="26" name="Rectangle 25">
              <a:extLst>
                <a:ext uri="{FF2B5EF4-FFF2-40B4-BE49-F238E27FC236}">
                  <a16:creationId xmlns:a16="http://schemas.microsoft.com/office/drawing/2014/main" id="{969FD8F8-3563-41A2-BF4A-F352C96A3D0D}"/>
                </a:ext>
              </a:extLst>
            </p:cNvPr>
            <p:cNvSpPr/>
            <p:nvPr/>
          </p:nvSpPr>
          <p:spPr>
            <a:xfrm>
              <a:off x="1727200" y="1536700"/>
              <a:ext cx="8369300" cy="3378200"/>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1872318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93D5FD86-8670-49B9-A702-FE1F167A6918}"/>
              </a:ext>
            </a:extLst>
          </p:cNvPr>
          <p:cNvGrpSpPr/>
          <p:nvPr/>
        </p:nvGrpSpPr>
        <p:grpSpPr>
          <a:xfrm>
            <a:off x="1561586" y="1257815"/>
            <a:ext cx="8369300" cy="3378200"/>
            <a:chOff x="1727200" y="1536700"/>
            <a:chExt cx="8369300" cy="3378200"/>
          </a:xfrm>
        </p:grpSpPr>
        <p:grpSp>
          <p:nvGrpSpPr>
            <p:cNvPr id="25" name="Group 24">
              <a:extLst>
                <a:ext uri="{FF2B5EF4-FFF2-40B4-BE49-F238E27FC236}">
                  <a16:creationId xmlns:a16="http://schemas.microsoft.com/office/drawing/2014/main" id="{2D9A05FA-1668-4518-A6D8-CFD4820F485C}"/>
                </a:ext>
              </a:extLst>
            </p:cNvPr>
            <p:cNvGrpSpPr/>
            <p:nvPr/>
          </p:nvGrpSpPr>
          <p:grpSpPr>
            <a:xfrm>
              <a:off x="1826473" y="1660838"/>
              <a:ext cx="8079527" cy="3186962"/>
              <a:chOff x="1064473" y="1724338"/>
              <a:chExt cx="8079527" cy="3186962"/>
            </a:xfrm>
          </p:grpSpPr>
          <p:cxnSp>
            <p:nvCxnSpPr>
              <p:cNvPr id="10" name="Straight Arrow Connector 9">
                <a:extLst>
                  <a:ext uri="{FF2B5EF4-FFF2-40B4-BE49-F238E27FC236}">
                    <a16:creationId xmlns:a16="http://schemas.microsoft.com/office/drawing/2014/main" id="{950ED045-9F74-41AC-98EB-B007E8A6B7F9}"/>
                  </a:ext>
                </a:extLst>
              </p:cNvPr>
              <p:cNvCxnSpPr>
                <a:cxnSpLocks/>
              </p:cNvCxnSpPr>
              <p:nvPr/>
            </p:nvCxnSpPr>
            <p:spPr>
              <a:xfrm>
                <a:off x="6426210" y="2634756"/>
                <a:ext cx="0" cy="107690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7BF9C517-A312-4735-BB29-3677D97D5F72}"/>
                  </a:ext>
                </a:extLst>
              </p:cNvPr>
              <p:cNvSpPr/>
              <p:nvPr/>
            </p:nvSpPr>
            <p:spPr>
              <a:xfrm>
                <a:off x="5924280" y="1725769"/>
                <a:ext cx="1622738" cy="772732"/>
              </a:xfrm>
              <a:prstGeom prst="rect">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latin typeface="Times New Roman" panose="02020603050405020304" pitchFamily="18" charset="0"/>
                    <a:cs typeface="Times New Roman" panose="02020603050405020304" pitchFamily="18" charset="0"/>
                  </a:rPr>
                  <a:t>Vi điều khiển</a:t>
                </a:r>
              </a:p>
            </p:txBody>
          </p:sp>
          <p:sp>
            <p:nvSpPr>
              <p:cNvPr id="14" name="Rectangle 13">
                <a:extLst>
                  <a:ext uri="{FF2B5EF4-FFF2-40B4-BE49-F238E27FC236}">
                    <a16:creationId xmlns:a16="http://schemas.microsoft.com/office/drawing/2014/main" id="{5588E42D-0AAB-4BF4-957C-5212FB5E4E3E}"/>
                  </a:ext>
                </a:extLst>
              </p:cNvPr>
              <p:cNvSpPr/>
              <p:nvPr/>
            </p:nvSpPr>
            <p:spPr>
              <a:xfrm>
                <a:off x="5924280" y="3850783"/>
                <a:ext cx="1622738" cy="772732"/>
              </a:xfrm>
              <a:prstGeom prst="rect">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latin typeface="Times New Roman" panose="02020603050405020304" pitchFamily="18" charset="0"/>
                    <a:cs typeface="Times New Roman" panose="02020603050405020304" pitchFamily="18" charset="0"/>
                  </a:rPr>
                  <a:t>MQTT  Broker</a:t>
                </a:r>
              </a:p>
            </p:txBody>
          </p:sp>
          <p:cxnSp>
            <p:nvCxnSpPr>
              <p:cNvPr id="15" name="Straight Arrow Connector 14">
                <a:extLst>
                  <a:ext uri="{FF2B5EF4-FFF2-40B4-BE49-F238E27FC236}">
                    <a16:creationId xmlns:a16="http://schemas.microsoft.com/office/drawing/2014/main" id="{1C5A908A-830E-4B8D-A1A4-3086A6E75D1F}"/>
                  </a:ext>
                </a:extLst>
              </p:cNvPr>
              <p:cNvCxnSpPr>
                <a:cxnSpLocks/>
              </p:cNvCxnSpPr>
              <p:nvPr/>
            </p:nvCxnSpPr>
            <p:spPr>
              <a:xfrm flipV="1">
                <a:off x="6768600" y="2551321"/>
                <a:ext cx="0" cy="11603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9F08CCC5-1807-43C8-8E6C-2C514D7205BC}"/>
                  </a:ext>
                </a:extLst>
              </p:cNvPr>
              <p:cNvSpPr txBox="1"/>
              <p:nvPr/>
            </p:nvSpPr>
            <p:spPr>
              <a:xfrm>
                <a:off x="7088733" y="2996392"/>
                <a:ext cx="1742472" cy="523220"/>
              </a:xfrm>
              <a:prstGeom prst="rect">
                <a:avLst/>
              </a:prstGeom>
              <a:noFill/>
              <a:ln w="12700">
                <a:solidFill>
                  <a:schemeClr val="tx1"/>
                </a:solidFill>
              </a:ln>
            </p:spPr>
            <p:txBody>
              <a:bodyPr wrap="square" rtlCol="0">
                <a:spAutoFit/>
              </a:bodyPr>
              <a:lstStyle/>
              <a:p>
                <a:r>
                  <a:rPr lang="en-US" sz="1400" b="1">
                    <a:latin typeface="Times New Roman" panose="02020603050405020304" pitchFamily="18" charset="0"/>
                    <a:cs typeface="Times New Roman" panose="02020603050405020304" pitchFamily="18" charset="0"/>
                  </a:rPr>
                  <a:t>Gửi chuỗi “11” về </a:t>
                </a:r>
              </a:p>
              <a:p>
                <a:r>
                  <a:rPr lang="en-US" sz="1400" b="1">
                    <a:latin typeface="Times New Roman" panose="02020603050405020304" pitchFamily="18" charset="0"/>
                    <a:cs typeface="Times New Roman" panose="02020603050405020304" pitchFamily="18" charset="0"/>
                  </a:rPr>
                  <a:t>vi điều khiển</a:t>
                </a:r>
              </a:p>
            </p:txBody>
          </p:sp>
          <p:sp>
            <p:nvSpPr>
              <p:cNvPr id="19" name="TextBox 18">
                <a:extLst>
                  <a:ext uri="{FF2B5EF4-FFF2-40B4-BE49-F238E27FC236}">
                    <a16:creationId xmlns:a16="http://schemas.microsoft.com/office/drawing/2014/main" id="{617FC382-F20C-41E7-AEFD-DA9DA3B7C1CC}"/>
                  </a:ext>
                </a:extLst>
              </p:cNvPr>
              <p:cNvSpPr txBox="1"/>
              <p:nvPr/>
            </p:nvSpPr>
            <p:spPr>
              <a:xfrm>
                <a:off x="3111278" y="4388080"/>
                <a:ext cx="2425700" cy="523220"/>
              </a:xfrm>
              <a:prstGeom prst="rect">
                <a:avLst/>
              </a:prstGeom>
              <a:noFill/>
              <a:ln w="12700">
                <a:solidFill>
                  <a:schemeClr val="tx1"/>
                </a:solidFill>
              </a:ln>
            </p:spPr>
            <p:txBody>
              <a:bodyPr wrap="square" rtlCol="0">
                <a:spAutoFit/>
              </a:bodyPr>
              <a:lstStyle/>
              <a:p>
                <a:r>
                  <a:rPr lang="en-US" sz="1400" b="1">
                    <a:latin typeface="Times New Roman" panose="02020603050405020304" pitchFamily="18" charset="0"/>
                    <a:cs typeface="Times New Roman" panose="02020603050405020304" pitchFamily="18" charset="0"/>
                  </a:rPr>
                  <a:t>Chuyển tiếp chuỗi “11” lên MQTT Broker</a:t>
                </a:r>
              </a:p>
            </p:txBody>
          </p:sp>
          <p:cxnSp>
            <p:nvCxnSpPr>
              <p:cNvPr id="20" name="Straight Arrow Connector 19">
                <a:extLst>
                  <a:ext uri="{FF2B5EF4-FFF2-40B4-BE49-F238E27FC236}">
                    <a16:creationId xmlns:a16="http://schemas.microsoft.com/office/drawing/2014/main" id="{37CD24AB-7A89-4EF3-993B-BE41AB3F87E5}"/>
                  </a:ext>
                </a:extLst>
              </p:cNvPr>
              <p:cNvCxnSpPr>
                <a:cxnSpLocks/>
              </p:cNvCxnSpPr>
              <p:nvPr/>
            </p:nvCxnSpPr>
            <p:spPr>
              <a:xfrm>
                <a:off x="2953031" y="4274770"/>
                <a:ext cx="2705429" cy="2058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D8E8859F-3727-4C5D-8D40-21C58D0A501B}"/>
                  </a:ext>
                </a:extLst>
              </p:cNvPr>
              <p:cNvSpPr/>
              <p:nvPr/>
            </p:nvSpPr>
            <p:spPr>
              <a:xfrm>
                <a:off x="1064473" y="3888404"/>
                <a:ext cx="1622738" cy="772732"/>
              </a:xfrm>
              <a:prstGeom prst="rect">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latin typeface="Times New Roman" panose="02020603050405020304" pitchFamily="18" charset="0"/>
                    <a:cs typeface="Times New Roman" panose="02020603050405020304" pitchFamily="18" charset="0"/>
                  </a:rPr>
                  <a:t>Giao diện web đổi trạng thái</a:t>
                </a:r>
              </a:p>
            </p:txBody>
          </p:sp>
          <p:sp>
            <p:nvSpPr>
              <p:cNvPr id="16" name="Rectangle 15">
                <a:extLst>
                  <a:ext uri="{FF2B5EF4-FFF2-40B4-BE49-F238E27FC236}">
                    <a16:creationId xmlns:a16="http://schemas.microsoft.com/office/drawing/2014/main" id="{3F4D3A7B-CECD-4DCB-94A5-82FE4EFBA781}"/>
                  </a:ext>
                </a:extLst>
              </p:cNvPr>
              <p:cNvSpPr/>
              <p:nvPr/>
            </p:nvSpPr>
            <p:spPr>
              <a:xfrm>
                <a:off x="8002832" y="1724338"/>
                <a:ext cx="1141168" cy="772732"/>
              </a:xfrm>
              <a:prstGeom prst="rect">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latin typeface="Times New Roman" panose="02020603050405020304" pitchFamily="18" charset="0"/>
                    <a:cs typeface="Times New Roman" panose="02020603050405020304" pitchFamily="18" charset="0"/>
                  </a:rPr>
                  <a:t>Bật Rơ Le 1</a:t>
                </a:r>
              </a:p>
            </p:txBody>
          </p:sp>
          <p:cxnSp>
            <p:nvCxnSpPr>
              <p:cNvPr id="17" name="Straight Arrow Connector 16">
                <a:extLst>
                  <a:ext uri="{FF2B5EF4-FFF2-40B4-BE49-F238E27FC236}">
                    <a16:creationId xmlns:a16="http://schemas.microsoft.com/office/drawing/2014/main" id="{E0F7386F-C8E3-4A44-BB7A-55B87A66E021}"/>
                  </a:ext>
                </a:extLst>
              </p:cNvPr>
              <p:cNvCxnSpPr>
                <a:cxnSpLocks/>
              </p:cNvCxnSpPr>
              <p:nvPr/>
            </p:nvCxnSpPr>
            <p:spPr>
              <a:xfrm>
                <a:off x="7606962" y="2146773"/>
                <a:ext cx="353007"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E6C1B48D-A4C8-4BB7-AA6F-09418199BA71}"/>
                  </a:ext>
                </a:extLst>
              </p:cNvPr>
              <p:cNvSpPr txBox="1"/>
              <p:nvPr/>
            </p:nvSpPr>
            <p:spPr>
              <a:xfrm>
                <a:off x="4628378" y="2757234"/>
                <a:ext cx="1742472" cy="738664"/>
              </a:xfrm>
              <a:prstGeom prst="rect">
                <a:avLst/>
              </a:prstGeom>
              <a:noFill/>
              <a:ln w="12700">
                <a:solidFill>
                  <a:schemeClr val="tx1"/>
                </a:solidFill>
              </a:ln>
            </p:spPr>
            <p:txBody>
              <a:bodyPr wrap="square" rtlCol="0">
                <a:spAutoFit/>
              </a:bodyPr>
              <a:lstStyle/>
              <a:p>
                <a:r>
                  <a:rPr lang="en-US" sz="1400" b="1">
                    <a:latin typeface="Times New Roman" panose="02020603050405020304" pitchFamily="18" charset="0"/>
                    <a:cs typeface="Times New Roman" panose="02020603050405020304" pitchFamily="18" charset="0"/>
                  </a:rPr>
                  <a:t>Gửi chuỗi “11” lại về MQTT Broker thông báo đã bật</a:t>
                </a:r>
              </a:p>
            </p:txBody>
          </p:sp>
          <p:cxnSp>
            <p:nvCxnSpPr>
              <p:cNvPr id="28" name="Straight Arrow Connector 27">
                <a:extLst>
                  <a:ext uri="{FF2B5EF4-FFF2-40B4-BE49-F238E27FC236}">
                    <a16:creationId xmlns:a16="http://schemas.microsoft.com/office/drawing/2014/main" id="{347AF590-FFCF-443C-BEBC-5393B1F1A50B}"/>
                  </a:ext>
                </a:extLst>
              </p:cNvPr>
              <p:cNvCxnSpPr>
                <a:cxnSpLocks/>
              </p:cNvCxnSpPr>
              <p:nvPr/>
            </p:nvCxnSpPr>
            <p:spPr>
              <a:xfrm flipH="1">
                <a:off x="2953031" y="4078937"/>
                <a:ext cx="2693753"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sp>
          <p:nvSpPr>
            <p:cNvPr id="26" name="Rectangle 25">
              <a:extLst>
                <a:ext uri="{FF2B5EF4-FFF2-40B4-BE49-F238E27FC236}">
                  <a16:creationId xmlns:a16="http://schemas.microsoft.com/office/drawing/2014/main" id="{969FD8F8-3563-41A2-BF4A-F352C96A3D0D}"/>
                </a:ext>
              </a:extLst>
            </p:cNvPr>
            <p:cNvSpPr/>
            <p:nvPr/>
          </p:nvSpPr>
          <p:spPr>
            <a:xfrm>
              <a:off x="1727200" y="1536700"/>
              <a:ext cx="8369300" cy="3378200"/>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1179097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93D5FD86-8670-49B9-A702-FE1F167A6918}"/>
              </a:ext>
            </a:extLst>
          </p:cNvPr>
          <p:cNvGrpSpPr/>
          <p:nvPr/>
        </p:nvGrpSpPr>
        <p:grpSpPr>
          <a:xfrm>
            <a:off x="1561586" y="1257815"/>
            <a:ext cx="8369300" cy="3378200"/>
            <a:chOff x="1727200" y="1536700"/>
            <a:chExt cx="8369300" cy="3378200"/>
          </a:xfrm>
        </p:grpSpPr>
        <p:grpSp>
          <p:nvGrpSpPr>
            <p:cNvPr id="25" name="Group 24">
              <a:extLst>
                <a:ext uri="{FF2B5EF4-FFF2-40B4-BE49-F238E27FC236}">
                  <a16:creationId xmlns:a16="http://schemas.microsoft.com/office/drawing/2014/main" id="{2D9A05FA-1668-4518-A6D8-CFD4820F485C}"/>
                </a:ext>
              </a:extLst>
            </p:cNvPr>
            <p:cNvGrpSpPr/>
            <p:nvPr/>
          </p:nvGrpSpPr>
          <p:grpSpPr>
            <a:xfrm>
              <a:off x="1826473" y="1660838"/>
              <a:ext cx="8079527" cy="3186962"/>
              <a:chOff x="1064473" y="1724338"/>
              <a:chExt cx="8079527" cy="3186962"/>
            </a:xfrm>
          </p:grpSpPr>
          <p:cxnSp>
            <p:nvCxnSpPr>
              <p:cNvPr id="10" name="Straight Arrow Connector 9">
                <a:extLst>
                  <a:ext uri="{FF2B5EF4-FFF2-40B4-BE49-F238E27FC236}">
                    <a16:creationId xmlns:a16="http://schemas.microsoft.com/office/drawing/2014/main" id="{950ED045-9F74-41AC-98EB-B007E8A6B7F9}"/>
                  </a:ext>
                </a:extLst>
              </p:cNvPr>
              <p:cNvCxnSpPr>
                <a:cxnSpLocks/>
              </p:cNvCxnSpPr>
              <p:nvPr/>
            </p:nvCxnSpPr>
            <p:spPr>
              <a:xfrm>
                <a:off x="6426210" y="2634756"/>
                <a:ext cx="0" cy="107690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7BF9C517-A312-4735-BB29-3677D97D5F72}"/>
                  </a:ext>
                </a:extLst>
              </p:cNvPr>
              <p:cNvSpPr/>
              <p:nvPr/>
            </p:nvSpPr>
            <p:spPr>
              <a:xfrm>
                <a:off x="5924280" y="1725769"/>
                <a:ext cx="1622738" cy="772732"/>
              </a:xfrm>
              <a:prstGeom prst="rect">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latin typeface="Times New Roman" panose="02020603050405020304" pitchFamily="18" charset="0"/>
                    <a:cs typeface="Times New Roman" panose="02020603050405020304" pitchFamily="18" charset="0"/>
                  </a:rPr>
                  <a:t>Vi điều khiển</a:t>
                </a:r>
              </a:p>
            </p:txBody>
          </p:sp>
          <p:sp>
            <p:nvSpPr>
              <p:cNvPr id="14" name="Rectangle 13">
                <a:extLst>
                  <a:ext uri="{FF2B5EF4-FFF2-40B4-BE49-F238E27FC236}">
                    <a16:creationId xmlns:a16="http://schemas.microsoft.com/office/drawing/2014/main" id="{5588E42D-0AAB-4BF4-957C-5212FB5E4E3E}"/>
                  </a:ext>
                </a:extLst>
              </p:cNvPr>
              <p:cNvSpPr/>
              <p:nvPr/>
            </p:nvSpPr>
            <p:spPr>
              <a:xfrm>
                <a:off x="5924280" y="3850783"/>
                <a:ext cx="1622738" cy="772732"/>
              </a:xfrm>
              <a:prstGeom prst="rect">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latin typeface="Times New Roman" panose="02020603050405020304" pitchFamily="18" charset="0"/>
                    <a:cs typeface="Times New Roman" panose="02020603050405020304" pitchFamily="18" charset="0"/>
                  </a:rPr>
                  <a:t>MQTT  Broker</a:t>
                </a:r>
              </a:p>
            </p:txBody>
          </p:sp>
          <p:cxnSp>
            <p:nvCxnSpPr>
              <p:cNvPr id="15" name="Straight Arrow Connector 14">
                <a:extLst>
                  <a:ext uri="{FF2B5EF4-FFF2-40B4-BE49-F238E27FC236}">
                    <a16:creationId xmlns:a16="http://schemas.microsoft.com/office/drawing/2014/main" id="{1C5A908A-830E-4B8D-A1A4-3086A6E75D1F}"/>
                  </a:ext>
                </a:extLst>
              </p:cNvPr>
              <p:cNvCxnSpPr>
                <a:cxnSpLocks/>
              </p:cNvCxnSpPr>
              <p:nvPr/>
            </p:nvCxnSpPr>
            <p:spPr>
              <a:xfrm flipV="1">
                <a:off x="6768600" y="2551321"/>
                <a:ext cx="0" cy="11603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9F08CCC5-1807-43C8-8E6C-2C514D7205BC}"/>
                  </a:ext>
                </a:extLst>
              </p:cNvPr>
              <p:cNvSpPr txBox="1"/>
              <p:nvPr/>
            </p:nvSpPr>
            <p:spPr>
              <a:xfrm>
                <a:off x="7088733" y="2996392"/>
                <a:ext cx="1742472" cy="523220"/>
              </a:xfrm>
              <a:prstGeom prst="rect">
                <a:avLst/>
              </a:prstGeom>
              <a:noFill/>
              <a:ln w="12700">
                <a:solidFill>
                  <a:schemeClr val="tx1"/>
                </a:solidFill>
              </a:ln>
            </p:spPr>
            <p:txBody>
              <a:bodyPr wrap="square" rtlCol="0">
                <a:spAutoFit/>
              </a:bodyPr>
              <a:lstStyle/>
              <a:p>
                <a:r>
                  <a:rPr lang="en-US" sz="1400" b="1">
                    <a:latin typeface="Times New Roman" panose="02020603050405020304" pitchFamily="18" charset="0"/>
                    <a:cs typeface="Times New Roman" panose="02020603050405020304" pitchFamily="18" charset="0"/>
                  </a:rPr>
                  <a:t>Gửi chuỗi “11” về </a:t>
                </a:r>
              </a:p>
              <a:p>
                <a:r>
                  <a:rPr lang="en-US" sz="1400" b="1">
                    <a:latin typeface="Times New Roman" panose="02020603050405020304" pitchFamily="18" charset="0"/>
                    <a:cs typeface="Times New Roman" panose="02020603050405020304" pitchFamily="18" charset="0"/>
                  </a:rPr>
                  <a:t>vi điều khiển</a:t>
                </a:r>
              </a:p>
            </p:txBody>
          </p:sp>
          <p:sp>
            <p:nvSpPr>
              <p:cNvPr id="19" name="TextBox 18">
                <a:extLst>
                  <a:ext uri="{FF2B5EF4-FFF2-40B4-BE49-F238E27FC236}">
                    <a16:creationId xmlns:a16="http://schemas.microsoft.com/office/drawing/2014/main" id="{617FC382-F20C-41E7-AEFD-DA9DA3B7C1CC}"/>
                  </a:ext>
                </a:extLst>
              </p:cNvPr>
              <p:cNvSpPr txBox="1"/>
              <p:nvPr/>
            </p:nvSpPr>
            <p:spPr>
              <a:xfrm>
                <a:off x="3111278" y="4388080"/>
                <a:ext cx="2425700" cy="523220"/>
              </a:xfrm>
              <a:prstGeom prst="rect">
                <a:avLst/>
              </a:prstGeom>
              <a:noFill/>
              <a:ln w="12700">
                <a:solidFill>
                  <a:schemeClr val="tx1"/>
                </a:solidFill>
              </a:ln>
            </p:spPr>
            <p:txBody>
              <a:bodyPr wrap="square" rtlCol="0">
                <a:spAutoFit/>
              </a:bodyPr>
              <a:lstStyle/>
              <a:p>
                <a:r>
                  <a:rPr lang="en-US" sz="1400" b="1">
                    <a:latin typeface="Times New Roman" panose="02020603050405020304" pitchFamily="18" charset="0"/>
                    <a:cs typeface="Times New Roman" panose="02020603050405020304" pitchFamily="18" charset="0"/>
                  </a:rPr>
                  <a:t>Chuyển tiếp chuỗi “11” lên MQTT Broker</a:t>
                </a:r>
              </a:p>
            </p:txBody>
          </p:sp>
          <p:cxnSp>
            <p:nvCxnSpPr>
              <p:cNvPr id="20" name="Straight Arrow Connector 19">
                <a:extLst>
                  <a:ext uri="{FF2B5EF4-FFF2-40B4-BE49-F238E27FC236}">
                    <a16:creationId xmlns:a16="http://schemas.microsoft.com/office/drawing/2014/main" id="{37CD24AB-7A89-4EF3-993B-BE41AB3F87E5}"/>
                  </a:ext>
                </a:extLst>
              </p:cNvPr>
              <p:cNvCxnSpPr>
                <a:cxnSpLocks/>
              </p:cNvCxnSpPr>
              <p:nvPr/>
            </p:nvCxnSpPr>
            <p:spPr>
              <a:xfrm>
                <a:off x="2953031" y="4274770"/>
                <a:ext cx="2705429" cy="2058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D8E8859F-3727-4C5D-8D40-21C58D0A501B}"/>
                  </a:ext>
                </a:extLst>
              </p:cNvPr>
              <p:cNvSpPr/>
              <p:nvPr/>
            </p:nvSpPr>
            <p:spPr>
              <a:xfrm>
                <a:off x="1064473" y="3888404"/>
                <a:ext cx="1622738" cy="772732"/>
              </a:xfrm>
              <a:prstGeom prst="rect">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latin typeface="Times New Roman" panose="02020603050405020304" pitchFamily="18" charset="0"/>
                    <a:cs typeface="Times New Roman" panose="02020603050405020304" pitchFamily="18" charset="0"/>
                  </a:rPr>
                  <a:t>Giao diện web đổi trạng thái</a:t>
                </a:r>
              </a:p>
            </p:txBody>
          </p:sp>
          <p:sp>
            <p:nvSpPr>
              <p:cNvPr id="16" name="Rectangle 15">
                <a:extLst>
                  <a:ext uri="{FF2B5EF4-FFF2-40B4-BE49-F238E27FC236}">
                    <a16:creationId xmlns:a16="http://schemas.microsoft.com/office/drawing/2014/main" id="{3F4D3A7B-CECD-4DCB-94A5-82FE4EFBA781}"/>
                  </a:ext>
                </a:extLst>
              </p:cNvPr>
              <p:cNvSpPr/>
              <p:nvPr/>
            </p:nvSpPr>
            <p:spPr>
              <a:xfrm>
                <a:off x="8002832" y="1724338"/>
                <a:ext cx="1141168" cy="772732"/>
              </a:xfrm>
              <a:prstGeom prst="rect">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latin typeface="Times New Roman" panose="02020603050405020304" pitchFamily="18" charset="0"/>
                    <a:cs typeface="Times New Roman" panose="02020603050405020304" pitchFamily="18" charset="0"/>
                  </a:rPr>
                  <a:t>Bật Rơ Le 1</a:t>
                </a:r>
              </a:p>
            </p:txBody>
          </p:sp>
          <p:cxnSp>
            <p:nvCxnSpPr>
              <p:cNvPr id="17" name="Straight Arrow Connector 16">
                <a:extLst>
                  <a:ext uri="{FF2B5EF4-FFF2-40B4-BE49-F238E27FC236}">
                    <a16:creationId xmlns:a16="http://schemas.microsoft.com/office/drawing/2014/main" id="{E0F7386F-C8E3-4A44-BB7A-55B87A66E021}"/>
                  </a:ext>
                </a:extLst>
              </p:cNvPr>
              <p:cNvCxnSpPr>
                <a:cxnSpLocks/>
              </p:cNvCxnSpPr>
              <p:nvPr/>
            </p:nvCxnSpPr>
            <p:spPr>
              <a:xfrm>
                <a:off x="7606962" y="2146773"/>
                <a:ext cx="353007"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E6C1B48D-A4C8-4BB7-AA6F-09418199BA71}"/>
                  </a:ext>
                </a:extLst>
              </p:cNvPr>
              <p:cNvSpPr txBox="1"/>
              <p:nvPr/>
            </p:nvSpPr>
            <p:spPr>
              <a:xfrm>
                <a:off x="4628378" y="2757234"/>
                <a:ext cx="1742472" cy="738664"/>
              </a:xfrm>
              <a:prstGeom prst="rect">
                <a:avLst/>
              </a:prstGeom>
              <a:noFill/>
              <a:ln w="12700">
                <a:solidFill>
                  <a:schemeClr val="tx1"/>
                </a:solidFill>
              </a:ln>
            </p:spPr>
            <p:txBody>
              <a:bodyPr wrap="square" rtlCol="0">
                <a:spAutoFit/>
              </a:bodyPr>
              <a:lstStyle/>
              <a:p>
                <a:r>
                  <a:rPr lang="en-US" sz="1400" b="1">
                    <a:latin typeface="Times New Roman" panose="02020603050405020304" pitchFamily="18" charset="0"/>
                    <a:cs typeface="Times New Roman" panose="02020603050405020304" pitchFamily="18" charset="0"/>
                  </a:rPr>
                  <a:t>Gửi chuỗi “11” lại về MQTT Broker thông báo đã bật</a:t>
                </a:r>
              </a:p>
            </p:txBody>
          </p:sp>
          <p:cxnSp>
            <p:nvCxnSpPr>
              <p:cNvPr id="28" name="Straight Arrow Connector 27">
                <a:extLst>
                  <a:ext uri="{FF2B5EF4-FFF2-40B4-BE49-F238E27FC236}">
                    <a16:creationId xmlns:a16="http://schemas.microsoft.com/office/drawing/2014/main" id="{347AF590-FFCF-443C-BEBC-5393B1F1A50B}"/>
                  </a:ext>
                </a:extLst>
              </p:cNvPr>
              <p:cNvCxnSpPr>
                <a:cxnSpLocks/>
              </p:cNvCxnSpPr>
              <p:nvPr/>
            </p:nvCxnSpPr>
            <p:spPr>
              <a:xfrm flipH="1">
                <a:off x="2953031" y="4078937"/>
                <a:ext cx="2693753"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sp>
          <p:nvSpPr>
            <p:cNvPr id="26" name="Rectangle 25">
              <a:extLst>
                <a:ext uri="{FF2B5EF4-FFF2-40B4-BE49-F238E27FC236}">
                  <a16:creationId xmlns:a16="http://schemas.microsoft.com/office/drawing/2014/main" id="{969FD8F8-3563-41A2-BF4A-F352C96A3D0D}"/>
                </a:ext>
              </a:extLst>
            </p:cNvPr>
            <p:cNvSpPr/>
            <p:nvPr/>
          </p:nvSpPr>
          <p:spPr>
            <a:xfrm>
              <a:off x="1727200" y="1536700"/>
              <a:ext cx="8369300" cy="3378200"/>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1146846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93D5FD86-8670-49B9-A702-FE1F167A6918}"/>
              </a:ext>
            </a:extLst>
          </p:cNvPr>
          <p:cNvGrpSpPr/>
          <p:nvPr/>
        </p:nvGrpSpPr>
        <p:grpSpPr>
          <a:xfrm>
            <a:off x="1727200" y="1536700"/>
            <a:ext cx="8369300" cy="3378200"/>
            <a:chOff x="1727200" y="1536700"/>
            <a:chExt cx="8369300" cy="3378200"/>
          </a:xfrm>
        </p:grpSpPr>
        <p:grpSp>
          <p:nvGrpSpPr>
            <p:cNvPr id="25" name="Group 24">
              <a:extLst>
                <a:ext uri="{FF2B5EF4-FFF2-40B4-BE49-F238E27FC236}">
                  <a16:creationId xmlns:a16="http://schemas.microsoft.com/office/drawing/2014/main" id="{2D9A05FA-1668-4518-A6D8-CFD4820F485C}"/>
                </a:ext>
              </a:extLst>
            </p:cNvPr>
            <p:cNvGrpSpPr/>
            <p:nvPr/>
          </p:nvGrpSpPr>
          <p:grpSpPr>
            <a:xfrm>
              <a:off x="1818068" y="1662269"/>
              <a:ext cx="7891970" cy="3135421"/>
              <a:chOff x="1056068" y="1725769"/>
              <a:chExt cx="7891970" cy="3135421"/>
            </a:xfrm>
          </p:grpSpPr>
          <p:sp>
            <p:nvSpPr>
              <p:cNvPr id="6" name="Rectangle 5">
                <a:extLst>
                  <a:ext uri="{FF2B5EF4-FFF2-40B4-BE49-F238E27FC236}">
                    <a16:creationId xmlns:a16="http://schemas.microsoft.com/office/drawing/2014/main" id="{53526598-BA5E-4987-A10E-14D9835F35C2}"/>
                  </a:ext>
                </a:extLst>
              </p:cNvPr>
              <p:cNvSpPr/>
              <p:nvPr/>
            </p:nvSpPr>
            <p:spPr>
              <a:xfrm>
                <a:off x="1056068" y="1728990"/>
                <a:ext cx="1622738" cy="772732"/>
              </a:xfrm>
              <a:prstGeom prst="rect">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latin typeface="Times New Roman" panose="02020603050405020304" pitchFamily="18" charset="0"/>
                    <a:cs typeface="Times New Roman" panose="02020603050405020304" pitchFamily="18" charset="0"/>
                  </a:rPr>
                  <a:t>Giao diện Web</a:t>
                </a:r>
              </a:p>
            </p:txBody>
          </p:sp>
          <p:cxnSp>
            <p:nvCxnSpPr>
              <p:cNvPr id="10" name="Straight Arrow Connector 9">
                <a:extLst>
                  <a:ext uri="{FF2B5EF4-FFF2-40B4-BE49-F238E27FC236}">
                    <a16:creationId xmlns:a16="http://schemas.microsoft.com/office/drawing/2014/main" id="{950ED045-9F74-41AC-98EB-B007E8A6B7F9}"/>
                  </a:ext>
                </a:extLst>
              </p:cNvPr>
              <p:cNvCxnSpPr>
                <a:cxnSpLocks/>
              </p:cNvCxnSpPr>
              <p:nvPr/>
            </p:nvCxnSpPr>
            <p:spPr>
              <a:xfrm>
                <a:off x="2794715" y="2112135"/>
                <a:ext cx="3013657"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98BAD2B-7B7D-4C81-A383-13A2019B273E}"/>
                  </a:ext>
                </a:extLst>
              </p:cNvPr>
              <p:cNvSpPr txBox="1"/>
              <p:nvPr/>
            </p:nvSpPr>
            <p:spPr>
              <a:xfrm>
                <a:off x="2794714" y="2165831"/>
                <a:ext cx="2804375" cy="307777"/>
              </a:xfrm>
              <a:prstGeom prst="rect">
                <a:avLst/>
              </a:prstGeom>
              <a:noFill/>
              <a:ln w="12700">
                <a:solidFill>
                  <a:schemeClr val="tx1"/>
                </a:solidFill>
              </a:ln>
            </p:spPr>
            <p:txBody>
              <a:bodyPr wrap="square" rtlCol="0">
                <a:spAutoFit/>
              </a:bodyPr>
              <a:lstStyle/>
              <a:p>
                <a:r>
                  <a:rPr lang="en-US" sz="1400" b="1">
                    <a:latin typeface="Times New Roman" panose="02020603050405020304" pitchFamily="18" charset="0"/>
                    <a:cs typeface="Times New Roman" panose="02020603050405020304" pitchFamily="18" charset="0"/>
                  </a:rPr>
                  <a:t>Gửi chuỗi “11” lên MQTT Broker</a:t>
                </a:r>
              </a:p>
            </p:txBody>
          </p:sp>
          <p:sp>
            <p:nvSpPr>
              <p:cNvPr id="13" name="Rectangle 12">
                <a:extLst>
                  <a:ext uri="{FF2B5EF4-FFF2-40B4-BE49-F238E27FC236}">
                    <a16:creationId xmlns:a16="http://schemas.microsoft.com/office/drawing/2014/main" id="{7BF9C517-A312-4735-BB29-3677D97D5F72}"/>
                  </a:ext>
                </a:extLst>
              </p:cNvPr>
              <p:cNvSpPr/>
              <p:nvPr/>
            </p:nvSpPr>
            <p:spPr>
              <a:xfrm>
                <a:off x="5924280" y="1725769"/>
                <a:ext cx="1622738" cy="772732"/>
              </a:xfrm>
              <a:prstGeom prst="rect">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latin typeface="Times New Roman" panose="02020603050405020304" pitchFamily="18" charset="0"/>
                    <a:cs typeface="Times New Roman" panose="02020603050405020304" pitchFamily="18" charset="0"/>
                  </a:rPr>
                  <a:t>MQTT  Broker</a:t>
                </a:r>
              </a:p>
            </p:txBody>
          </p:sp>
          <p:sp>
            <p:nvSpPr>
              <p:cNvPr id="14" name="Rectangle 13">
                <a:extLst>
                  <a:ext uri="{FF2B5EF4-FFF2-40B4-BE49-F238E27FC236}">
                    <a16:creationId xmlns:a16="http://schemas.microsoft.com/office/drawing/2014/main" id="{5588E42D-0AAB-4BF4-957C-5212FB5E4E3E}"/>
                  </a:ext>
                </a:extLst>
              </p:cNvPr>
              <p:cNvSpPr/>
              <p:nvPr/>
            </p:nvSpPr>
            <p:spPr>
              <a:xfrm>
                <a:off x="5924280" y="3850783"/>
                <a:ext cx="1622738" cy="772732"/>
              </a:xfrm>
              <a:prstGeom prst="rect">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latin typeface="Times New Roman" panose="02020603050405020304" pitchFamily="18" charset="0"/>
                    <a:cs typeface="Times New Roman" panose="02020603050405020304" pitchFamily="18" charset="0"/>
                  </a:rPr>
                  <a:t>Vi điều khiển</a:t>
                </a:r>
              </a:p>
            </p:txBody>
          </p:sp>
          <p:cxnSp>
            <p:nvCxnSpPr>
              <p:cNvPr id="15" name="Straight Arrow Connector 14">
                <a:extLst>
                  <a:ext uri="{FF2B5EF4-FFF2-40B4-BE49-F238E27FC236}">
                    <a16:creationId xmlns:a16="http://schemas.microsoft.com/office/drawing/2014/main" id="{1C5A908A-830E-4B8D-A1A4-3086A6E75D1F}"/>
                  </a:ext>
                </a:extLst>
              </p:cNvPr>
              <p:cNvCxnSpPr>
                <a:cxnSpLocks/>
              </p:cNvCxnSpPr>
              <p:nvPr/>
            </p:nvCxnSpPr>
            <p:spPr>
              <a:xfrm>
                <a:off x="6765698" y="2679141"/>
                <a:ext cx="0" cy="105465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9F08CCC5-1807-43C8-8E6C-2C514D7205BC}"/>
                  </a:ext>
                </a:extLst>
              </p:cNvPr>
              <p:cNvSpPr txBox="1"/>
              <p:nvPr/>
            </p:nvSpPr>
            <p:spPr>
              <a:xfrm>
                <a:off x="6839839" y="2766080"/>
                <a:ext cx="2108199" cy="523220"/>
              </a:xfrm>
              <a:prstGeom prst="rect">
                <a:avLst/>
              </a:prstGeom>
              <a:noFill/>
              <a:ln w="12700">
                <a:solidFill>
                  <a:schemeClr val="tx1"/>
                </a:solidFill>
              </a:ln>
            </p:spPr>
            <p:txBody>
              <a:bodyPr wrap="square" rtlCol="0">
                <a:spAutoFit/>
              </a:bodyPr>
              <a:lstStyle/>
              <a:p>
                <a:r>
                  <a:rPr lang="en-US" sz="1400" b="1">
                    <a:latin typeface="Times New Roman" panose="02020603050405020304" pitchFamily="18" charset="0"/>
                    <a:cs typeface="Times New Roman" panose="02020603050405020304" pitchFamily="18" charset="0"/>
                  </a:rPr>
                  <a:t>Gửi chuỗi “11” về </a:t>
                </a:r>
              </a:p>
              <a:p>
                <a:r>
                  <a:rPr lang="en-US" sz="1400" b="1">
                    <a:latin typeface="Times New Roman" panose="02020603050405020304" pitchFamily="18" charset="0"/>
                    <a:cs typeface="Times New Roman" panose="02020603050405020304" pitchFamily="18" charset="0"/>
                  </a:rPr>
                  <a:t>vi điều khiển</a:t>
                </a:r>
              </a:p>
            </p:txBody>
          </p:sp>
          <p:sp>
            <p:nvSpPr>
              <p:cNvPr id="19" name="TextBox 18">
                <a:extLst>
                  <a:ext uri="{FF2B5EF4-FFF2-40B4-BE49-F238E27FC236}">
                    <a16:creationId xmlns:a16="http://schemas.microsoft.com/office/drawing/2014/main" id="{617FC382-F20C-41E7-AEFD-DA9DA3B7C1CC}"/>
                  </a:ext>
                </a:extLst>
              </p:cNvPr>
              <p:cNvSpPr txBox="1"/>
              <p:nvPr/>
            </p:nvSpPr>
            <p:spPr>
              <a:xfrm>
                <a:off x="3213278" y="4337970"/>
                <a:ext cx="2425700" cy="523220"/>
              </a:xfrm>
              <a:prstGeom prst="rect">
                <a:avLst/>
              </a:prstGeom>
              <a:noFill/>
              <a:ln w="12700">
                <a:solidFill>
                  <a:schemeClr val="tx1"/>
                </a:solidFill>
              </a:ln>
            </p:spPr>
            <p:txBody>
              <a:bodyPr wrap="square" rtlCol="0">
                <a:spAutoFit/>
              </a:bodyPr>
              <a:lstStyle/>
              <a:p>
                <a:r>
                  <a:rPr lang="en-US" sz="1400" b="1">
                    <a:latin typeface="Times New Roman" panose="02020603050405020304" pitchFamily="18" charset="0"/>
                    <a:cs typeface="Times New Roman" panose="02020603050405020304" pitchFamily="18" charset="0"/>
                  </a:rPr>
                  <a:t>Chuyển tiếp chuỗi “11” lên giao diện Web</a:t>
                </a:r>
              </a:p>
            </p:txBody>
          </p:sp>
          <p:cxnSp>
            <p:nvCxnSpPr>
              <p:cNvPr id="20" name="Straight Arrow Connector 19">
                <a:extLst>
                  <a:ext uri="{FF2B5EF4-FFF2-40B4-BE49-F238E27FC236}">
                    <a16:creationId xmlns:a16="http://schemas.microsoft.com/office/drawing/2014/main" id="{37CD24AB-7A89-4EF3-993B-BE41AB3F87E5}"/>
                  </a:ext>
                </a:extLst>
              </p:cNvPr>
              <p:cNvCxnSpPr>
                <a:cxnSpLocks/>
              </p:cNvCxnSpPr>
              <p:nvPr/>
            </p:nvCxnSpPr>
            <p:spPr>
              <a:xfrm flipH="1">
                <a:off x="2794715" y="4237149"/>
                <a:ext cx="3013657"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D8E8859F-3727-4C5D-8D40-21C58D0A501B}"/>
                  </a:ext>
                </a:extLst>
              </p:cNvPr>
              <p:cNvSpPr/>
              <p:nvPr/>
            </p:nvSpPr>
            <p:spPr>
              <a:xfrm>
                <a:off x="1064473" y="3888404"/>
                <a:ext cx="1622738" cy="772732"/>
              </a:xfrm>
              <a:prstGeom prst="rect">
                <a:avLst/>
              </a:prstGeom>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a:latin typeface="Times New Roman" panose="02020603050405020304" pitchFamily="18" charset="0"/>
                    <a:cs typeface="Times New Roman" panose="02020603050405020304" pitchFamily="18" charset="0"/>
                  </a:rPr>
                  <a:t>Relay</a:t>
                </a:r>
              </a:p>
            </p:txBody>
          </p:sp>
        </p:grpSp>
        <p:sp>
          <p:nvSpPr>
            <p:cNvPr id="26" name="Rectangle 25">
              <a:extLst>
                <a:ext uri="{FF2B5EF4-FFF2-40B4-BE49-F238E27FC236}">
                  <a16:creationId xmlns:a16="http://schemas.microsoft.com/office/drawing/2014/main" id="{969FD8F8-3563-41A2-BF4A-F352C96A3D0D}"/>
                </a:ext>
              </a:extLst>
            </p:cNvPr>
            <p:cNvSpPr/>
            <p:nvPr/>
          </p:nvSpPr>
          <p:spPr>
            <a:xfrm>
              <a:off x="1727200" y="1536700"/>
              <a:ext cx="8369300" cy="3378200"/>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35661152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26F448C-292B-4061-9598-26B7E724A646}"/>
              </a:ext>
            </a:extLst>
          </p:cNvPr>
          <p:cNvGrpSpPr/>
          <p:nvPr/>
        </p:nvGrpSpPr>
        <p:grpSpPr>
          <a:xfrm>
            <a:off x="1757362" y="328612"/>
            <a:ext cx="8677275" cy="6200775"/>
            <a:chOff x="1757362" y="328612"/>
            <a:chExt cx="8677275" cy="6200775"/>
          </a:xfrm>
        </p:grpSpPr>
        <p:pic>
          <p:nvPicPr>
            <p:cNvPr id="2" name="Picture 1">
              <a:extLst>
                <a:ext uri="{FF2B5EF4-FFF2-40B4-BE49-F238E27FC236}">
                  <a16:creationId xmlns:a16="http://schemas.microsoft.com/office/drawing/2014/main" id="{2BF72F86-CDC2-47A2-B7D8-50DBA65291DE}"/>
                </a:ext>
              </a:extLst>
            </p:cNvPr>
            <p:cNvPicPr>
              <a:picLocks noChangeAspect="1"/>
            </p:cNvPicPr>
            <p:nvPr/>
          </p:nvPicPr>
          <p:blipFill>
            <a:blip r:embed="rId2"/>
            <a:stretch>
              <a:fillRect/>
            </a:stretch>
          </p:blipFill>
          <p:spPr>
            <a:xfrm>
              <a:off x="1757362" y="328612"/>
              <a:ext cx="8677275" cy="6200775"/>
            </a:xfrm>
            <a:prstGeom prst="rect">
              <a:avLst/>
            </a:prstGeom>
          </p:spPr>
        </p:pic>
        <p:sp>
          <p:nvSpPr>
            <p:cNvPr id="3" name="Rectangle 2">
              <a:extLst>
                <a:ext uri="{FF2B5EF4-FFF2-40B4-BE49-F238E27FC236}">
                  <a16:creationId xmlns:a16="http://schemas.microsoft.com/office/drawing/2014/main" id="{8E8345C3-FBB0-4020-90D4-220014E1FECF}"/>
                </a:ext>
              </a:extLst>
            </p:cNvPr>
            <p:cNvSpPr/>
            <p:nvPr/>
          </p:nvSpPr>
          <p:spPr>
            <a:xfrm>
              <a:off x="2479589" y="1260389"/>
              <a:ext cx="1079157" cy="510746"/>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4" name="Rectangle 3">
              <a:extLst>
                <a:ext uri="{FF2B5EF4-FFF2-40B4-BE49-F238E27FC236}">
                  <a16:creationId xmlns:a16="http://schemas.microsoft.com/office/drawing/2014/main" id="{95703041-F3DB-4269-9908-A5D0CF193BA9}"/>
                </a:ext>
              </a:extLst>
            </p:cNvPr>
            <p:cNvSpPr/>
            <p:nvPr/>
          </p:nvSpPr>
          <p:spPr>
            <a:xfrm>
              <a:off x="4703805" y="4382529"/>
              <a:ext cx="5305168" cy="1458097"/>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3384994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717</TotalTime>
  <Words>470</Words>
  <Application>Microsoft Office PowerPoint</Application>
  <PresentationFormat>Widescreen</PresentationFormat>
  <Paragraphs>58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SƠ đồ tổng quan của hệ thống</vt:lpstr>
      <vt:lpstr>PowerPoint Presentation</vt:lpstr>
      <vt:lpstr>MQTT, MQTT Broker, MQTT Client là gì?</vt:lpstr>
      <vt:lpstr>Nguyên lý hoạt động của hệ thống</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SƠ đồ tổng quan của hệ thống</dc:title>
  <dc:creator>Thịnh Lê Quang</dc:creator>
  <cp:lastModifiedBy>Thịnh Lê Quang</cp:lastModifiedBy>
  <cp:revision>3</cp:revision>
  <dcterms:created xsi:type="dcterms:W3CDTF">2022-04-28T16:25:58Z</dcterms:created>
  <dcterms:modified xsi:type="dcterms:W3CDTF">2022-04-30T12:17:16Z</dcterms:modified>
</cp:coreProperties>
</file>