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0" d="100"/>
          <a:sy n="100" d="100"/>
        </p:scale>
        <p:origin x="990"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661B-CF57-944A-1934-5971C213EF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DCE7A5-7331-2D20-7F78-A1C25C1374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0F8852-A386-2E6A-076D-85FF292BBD18}"/>
              </a:ext>
            </a:extLst>
          </p:cNvPr>
          <p:cNvSpPr>
            <a:spLocks noGrp="1"/>
          </p:cNvSpPr>
          <p:nvPr>
            <p:ph type="dt" sz="half" idx="10"/>
          </p:nvPr>
        </p:nvSpPr>
        <p:spPr/>
        <p:txBody>
          <a:bodyPr/>
          <a:lstStyle/>
          <a:p>
            <a:fld id="{626AF44F-A463-4580-8A77-811FE4BF675A}" type="datetimeFigureOut">
              <a:rPr lang="en-US" smtClean="0"/>
              <a:t>5/14/2022</a:t>
            </a:fld>
            <a:endParaRPr lang="en-US"/>
          </a:p>
        </p:txBody>
      </p:sp>
      <p:sp>
        <p:nvSpPr>
          <p:cNvPr id="5" name="Footer Placeholder 4">
            <a:extLst>
              <a:ext uri="{FF2B5EF4-FFF2-40B4-BE49-F238E27FC236}">
                <a16:creationId xmlns:a16="http://schemas.microsoft.com/office/drawing/2014/main" id="{CD1E4D58-89BF-7E92-482B-EE741AAE3E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C7B37-A359-4544-1DDC-A0CC89011B64}"/>
              </a:ext>
            </a:extLst>
          </p:cNvPr>
          <p:cNvSpPr>
            <a:spLocks noGrp="1"/>
          </p:cNvSpPr>
          <p:nvPr>
            <p:ph type="sldNum" sz="quarter" idx="12"/>
          </p:nvPr>
        </p:nvSpPr>
        <p:spPr/>
        <p:txBody>
          <a:bodyPr/>
          <a:lstStyle/>
          <a:p>
            <a:fld id="{19980908-3BF8-4D21-8BC9-DB3714117DBA}" type="slidenum">
              <a:rPr lang="en-US" smtClean="0"/>
              <a:t>‹#›</a:t>
            </a:fld>
            <a:endParaRPr lang="en-US"/>
          </a:p>
        </p:txBody>
      </p:sp>
    </p:spTree>
    <p:extLst>
      <p:ext uri="{BB962C8B-B14F-4D97-AF65-F5344CB8AC3E}">
        <p14:creationId xmlns:p14="http://schemas.microsoft.com/office/powerpoint/2010/main" val="417613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84E7B-86D6-59B7-A47B-26162A96BE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EFD3E3-2E80-C052-5E87-8BABED57C8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BDC58A-B6E9-4414-103E-FDC0B3397298}"/>
              </a:ext>
            </a:extLst>
          </p:cNvPr>
          <p:cNvSpPr>
            <a:spLocks noGrp="1"/>
          </p:cNvSpPr>
          <p:nvPr>
            <p:ph type="dt" sz="half" idx="10"/>
          </p:nvPr>
        </p:nvSpPr>
        <p:spPr/>
        <p:txBody>
          <a:bodyPr/>
          <a:lstStyle/>
          <a:p>
            <a:fld id="{626AF44F-A463-4580-8A77-811FE4BF675A}" type="datetimeFigureOut">
              <a:rPr lang="en-US" smtClean="0"/>
              <a:t>5/14/2022</a:t>
            </a:fld>
            <a:endParaRPr lang="en-US"/>
          </a:p>
        </p:txBody>
      </p:sp>
      <p:sp>
        <p:nvSpPr>
          <p:cNvPr id="5" name="Footer Placeholder 4">
            <a:extLst>
              <a:ext uri="{FF2B5EF4-FFF2-40B4-BE49-F238E27FC236}">
                <a16:creationId xmlns:a16="http://schemas.microsoft.com/office/drawing/2014/main" id="{60E6624A-75ED-509E-5446-DFFE1498B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AFBC9A-C15F-59D4-9870-0107B24F5756}"/>
              </a:ext>
            </a:extLst>
          </p:cNvPr>
          <p:cNvSpPr>
            <a:spLocks noGrp="1"/>
          </p:cNvSpPr>
          <p:nvPr>
            <p:ph type="sldNum" sz="quarter" idx="12"/>
          </p:nvPr>
        </p:nvSpPr>
        <p:spPr/>
        <p:txBody>
          <a:bodyPr/>
          <a:lstStyle/>
          <a:p>
            <a:fld id="{19980908-3BF8-4D21-8BC9-DB3714117DBA}" type="slidenum">
              <a:rPr lang="en-US" smtClean="0"/>
              <a:t>‹#›</a:t>
            </a:fld>
            <a:endParaRPr lang="en-US"/>
          </a:p>
        </p:txBody>
      </p:sp>
    </p:spTree>
    <p:extLst>
      <p:ext uri="{BB962C8B-B14F-4D97-AF65-F5344CB8AC3E}">
        <p14:creationId xmlns:p14="http://schemas.microsoft.com/office/powerpoint/2010/main" val="35294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90CA83-3919-5C3C-3940-ECD645FF9A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36AED1-E911-C437-CE8E-2541E41494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F48A98-F120-C213-3A5C-0B4276B5446B}"/>
              </a:ext>
            </a:extLst>
          </p:cNvPr>
          <p:cNvSpPr>
            <a:spLocks noGrp="1"/>
          </p:cNvSpPr>
          <p:nvPr>
            <p:ph type="dt" sz="half" idx="10"/>
          </p:nvPr>
        </p:nvSpPr>
        <p:spPr/>
        <p:txBody>
          <a:bodyPr/>
          <a:lstStyle/>
          <a:p>
            <a:fld id="{626AF44F-A463-4580-8A77-811FE4BF675A}" type="datetimeFigureOut">
              <a:rPr lang="en-US" smtClean="0"/>
              <a:t>5/14/2022</a:t>
            </a:fld>
            <a:endParaRPr lang="en-US"/>
          </a:p>
        </p:txBody>
      </p:sp>
      <p:sp>
        <p:nvSpPr>
          <p:cNvPr id="5" name="Footer Placeholder 4">
            <a:extLst>
              <a:ext uri="{FF2B5EF4-FFF2-40B4-BE49-F238E27FC236}">
                <a16:creationId xmlns:a16="http://schemas.microsoft.com/office/drawing/2014/main" id="{E8EB8A9A-4DBA-0914-F9EF-784E7FE3A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1CD55-A3CE-ADA3-B193-8367D9EE037A}"/>
              </a:ext>
            </a:extLst>
          </p:cNvPr>
          <p:cNvSpPr>
            <a:spLocks noGrp="1"/>
          </p:cNvSpPr>
          <p:nvPr>
            <p:ph type="sldNum" sz="quarter" idx="12"/>
          </p:nvPr>
        </p:nvSpPr>
        <p:spPr/>
        <p:txBody>
          <a:bodyPr/>
          <a:lstStyle/>
          <a:p>
            <a:fld id="{19980908-3BF8-4D21-8BC9-DB3714117DBA}" type="slidenum">
              <a:rPr lang="en-US" smtClean="0"/>
              <a:t>‹#›</a:t>
            </a:fld>
            <a:endParaRPr lang="en-US"/>
          </a:p>
        </p:txBody>
      </p:sp>
    </p:spTree>
    <p:extLst>
      <p:ext uri="{BB962C8B-B14F-4D97-AF65-F5344CB8AC3E}">
        <p14:creationId xmlns:p14="http://schemas.microsoft.com/office/powerpoint/2010/main" val="3040390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7B9B3-ED64-0140-26D9-57D7A32F45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1073A4-E8D4-594B-4506-21844DA323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BA4CD6-24DE-E45C-3A5E-DE21CCF4D150}"/>
              </a:ext>
            </a:extLst>
          </p:cNvPr>
          <p:cNvSpPr>
            <a:spLocks noGrp="1"/>
          </p:cNvSpPr>
          <p:nvPr>
            <p:ph type="dt" sz="half" idx="10"/>
          </p:nvPr>
        </p:nvSpPr>
        <p:spPr/>
        <p:txBody>
          <a:bodyPr/>
          <a:lstStyle/>
          <a:p>
            <a:fld id="{626AF44F-A463-4580-8A77-811FE4BF675A}" type="datetimeFigureOut">
              <a:rPr lang="en-US" smtClean="0"/>
              <a:t>5/14/2022</a:t>
            </a:fld>
            <a:endParaRPr lang="en-US"/>
          </a:p>
        </p:txBody>
      </p:sp>
      <p:sp>
        <p:nvSpPr>
          <p:cNvPr id="5" name="Footer Placeholder 4">
            <a:extLst>
              <a:ext uri="{FF2B5EF4-FFF2-40B4-BE49-F238E27FC236}">
                <a16:creationId xmlns:a16="http://schemas.microsoft.com/office/drawing/2014/main" id="{F5ECAFC2-D4EF-70DA-ECF6-18FDE8E00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858D8F-C582-BF6F-345B-72A994ED8619}"/>
              </a:ext>
            </a:extLst>
          </p:cNvPr>
          <p:cNvSpPr>
            <a:spLocks noGrp="1"/>
          </p:cNvSpPr>
          <p:nvPr>
            <p:ph type="sldNum" sz="quarter" idx="12"/>
          </p:nvPr>
        </p:nvSpPr>
        <p:spPr/>
        <p:txBody>
          <a:bodyPr/>
          <a:lstStyle/>
          <a:p>
            <a:fld id="{19980908-3BF8-4D21-8BC9-DB3714117DBA}" type="slidenum">
              <a:rPr lang="en-US" smtClean="0"/>
              <a:t>‹#›</a:t>
            </a:fld>
            <a:endParaRPr lang="en-US"/>
          </a:p>
        </p:txBody>
      </p:sp>
    </p:spTree>
    <p:extLst>
      <p:ext uri="{BB962C8B-B14F-4D97-AF65-F5344CB8AC3E}">
        <p14:creationId xmlns:p14="http://schemas.microsoft.com/office/powerpoint/2010/main" val="1541546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1C21-14A0-CD6B-3B41-7778DD7C07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37EF47-22CA-7CF3-52F2-60BA3F4AEB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2AF6ED-16FD-A0D9-4C3D-9F91E70E7FFF}"/>
              </a:ext>
            </a:extLst>
          </p:cNvPr>
          <p:cNvSpPr>
            <a:spLocks noGrp="1"/>
          </p:cNvSpPr>
          <p:nvPr>
            <p:ph type="dt" sz="half" idx="10"/>
          </p:nvPr>
        </p:nvSpPr>
        <p:spPr/>
        <p:txBody>
          <a:bodyPr/>
          <a:lstStyle/>
          <a:p>
            <a:fld id="{626AF44F-A463-4580-8A77-811FE4BF675A}" type="datetimeFigureOut">
              <a:rPr lang="en-US" smtClean="0"/>
              <a:t>5/14/2022</a:t>
            </a:fld>
            <a:endParaRPr lang="en-US"/>
          </a:p>
        </p:txBody>
      </p:sp>
      <p:sp>
        <p:nvSpPr>
          <p:cNvPr id="5" name="Footer Placeholder 4">
            <a:extLst>
              <a:ext uri="{FF2B5EF4-FFF2-40B4-BE49-F238E27FC236}">
                <a16:creationId xmlns:a16="http://schemas.microsoft.com/office/drawing/2014/main" id="{2D1BE2A4-6D01-740E-092B-B6877EBA0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7FAF3-F755-C3CC-B974-D9D9D18C56C5}"/>
              </a:ext>
            </a:extLst>
          </p:cNvPr>
          <p:cNvSpPr>
            <a:spLocks noGrp="1"/>
          </p:cNvSpPr>
          <p:nvPr>
            <p:ph type="sldNum" sz="quarter" idx="12"/>
          </p:nvPr>
        </p:nvSpPr>
        <p:spPr/>
        <p:txBody>
          <a:bodyPr/>
          <a:lstStyle/>
          <a:p>
            <a:fld id="{19980908-3BF8-4D21-8BC9-DB3714117DBA}" type="slidenum">
              <a:rPr lang="en-US" smtClean="0"/>
              <a:t>‹#›</a:t>
            </a:fld>
            <a:endParaRPr lang="en-US"/>
          </a:p>
        </p:txBody>
      </p:sp>
    </p:spTree>
    <p:extLst>
      <p:ext uri="{BB962C8B-B14F-4D97-AF65-F5344CB8AC3E}">
        <p14:creationId xmlns:p14="http://schemas.microsoft.com/office/powerpoint/2010/main" val="2451188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6992-D72A-F390-355E-329D49756A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86EFCF-C89F-510F-31C1-570232C19F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DBB8FA-20B1-A08E-CE64-5424B5A504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78C8CA-0F96-A2AD-6B27-8C1A1051F06F}"/>
              </a:ext>
            </a:extLst>
          </p:cNvPr>
          <p:cNvSpPr>
            <a:spLocks noGrp="1"/>
          </p:cNvSpPr>
          <p:nvPr>
            <p:ph type="dt" sz="half" idx="10"/>
          </p:nvPr>
        </p:nvSpPr>
        <p:spPr/>
        <p:txBody>
          <a:bodyPr/>
          <a:lstStyle/>
          <a:p>
            <a:fld id="{626AF44F-A463-4580-8A77-811FE4BF675A}" type="datetimeFigureOut">
              <a:rPr lang="en-US" smtClean="0"/>
              <a:t>5/14/2022</a:t>
            </a:fld>
            <a:endParaRPr lang="en-US"/>
          </a:p>
        </p:txBody>
      </p:sp>
      <p:sp>
        <p:nvSpPr>
          <p:cNvPr id="6" name="Footer Placeholder 5">
            <a:extLst>
              <a:ext uri="{FF2B5EF4-FFF2-40B4-BE49-F238E27FC236}">
                <a16:creationId xmlns:a16="http://schemas.microsoft.com/office/drawing/2014/main" id="{84864976-CD37-3947-BD95-525618F22D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BC1957-439C-4614-21D3-51251BE63D0B}"/>
              </a:ext>
            </a:extLst>
          </p:cNvPr>
          <p:cNvSpPr>
            <a:spLocks noGrp="1"/>
          </p:cNvSpPr>
          <p:nvPr>
            <p:ph type="sldNum" sz="quarter" idx="12"/>
          </p:nvPr>
        </p:nvSpPr>
        <p:spPr/>
        <p:txBody>
          <a:bodyPr/>
          <a:lstStyle/>
          <a:p>
            <a:fld id="{19980908-3BF8-4D21-8BC9-DB3714117DBA}" type="slidenum">
              <a:rPr lang="en-US" smtClean="0"/>
              <a:t>‹#›</a:t>
            </a:fld>
            <a:endParaRPr lang="en-US"/>
          </a:p>
        </p:txBody>
      </p:sp>
    </p:spTree>
    <p:extLst>
      <p:ext uri="{BB962C8B-B14F-4D97-AF65-F5344CB8AC3E}">
        <p14:creationId xmlns:p14="http://schemas.microsoft.com/office/powerpoint/2010/main" val="1627457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86E41-498C-CD0C-48CE-D65AF2B376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F40376-C82F-BA9B-A6A6-15B25450C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AB5441-5483-5C4E-D1C5-EB9CBD6B44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40079D-FAE8-B1FA-2F22-00879B3538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0DF705-9461-69A4-BB48-720A9FC9ED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1CB198-AD27-62D0-B441-748E33F280D6}"/>
              </a:ext>
            </a:extLst>
          </p:cNvPr>
          <p:cNvSpPr>
            <a:spLocks noGrp="1"/>
          </p:cNvSpPr>
          <p:nvPr>
            <p:ph type="dt" sz="half" idx="10"/>
          </p:nvPr>
        </p:nvSpPr>
        <p:spPr/>
        <p:txBody>
          <a:bodyPr/>
          <a:lstStyle/>
          <a:p>
            <a:fld id="{626AF44F-A463-4580-8A77-811FE4BF675A}" type="datetimeFigureOut">
              <a:rPr lang="en-US" smtClean="0"/>
              <a:t>5/14/2022</a:t>
            </a:fld>
            <a:endParaRPr lang="en-US"/>
          </a:p>
        </p:txBody>
      </p:sp>
      <p:sp>
        <p:nvSpPr>
          <p:cNvPr id="8" name="Footer Placeholder 7">
            <a:extLst>
              <a:ext uri="{FF2B5EF4-FFF2-40B4-BE49-F238E27FC236}">
                <a16:creationId xmlns:a16="http://schemas.microsoft.com/office/drawing/2014/main" id="{E6E53D82-2F66-DAA4-AC5D-7FC2D5D71A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839BE6-844F-E115-8122-B0936A823A85}"/>
              </a:ext>
            </a:extLst>
          </p:cNvPr>
          <p:cNvSpPr>
            <a:spLocks noGrp="1"/>
          </p:cNvSpPr>
          <p:nvPr>
            <p:ph type="sldNum" sz="quarter" idx="12"/>
          </p:nvPr>
        </p:nvSpPr>
        <p:spPr/>
        <p:txBody>
          <a:bodyPr/>
          <a:lstStyle/>
          <a:p>
            <a:fld id="{19980908-3BF8-4D21-8BC9-DB3714117DBA}" type="slidenum">
              <a:rPr lang="en-US" smtClean="0"/>
              <a:t>‹#›</a:t>
            </a:fld>
            <a:endParaRPr lang="en-US"/>
          </a:p>
        </p:txBody>
      </p:sp>
    </p:spTree>
    <p:extLst>
      <p:ext uri="{BB962C8B-B14F-4D97-AF65-F5344CB8AC3E}">
        <p14:creationId xmlns:p14="http://schemas.microsoft.com/office/powerpoint/2010/main" val="67005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DD0C-1D18-6EC3-5869-77403B87B1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3C6621-64A6-5792-DB75-75DC159E966A}"/>
              </a:ext>
            </a:extLst>
          </p:cNvPr>
          <p:cNvSpPr>
            <a:spLocks noGrp="1"/>
          </p:cNvSpPr>
          <p:nvPr>
            <p:ph type="dt" sz="half" idx="10"/>
          </p:nvPr>
        </p:nvSpPr>
        <p:spPr/>
        <p:txBody>
          <a:bodyPr/>
          <a:lstStyle/>
          <a:p>
            <a:fld id="{626AF44F-A463-4580-8A77-811FE4BF675A}" type="datetimeFigureOut">
              <a:rPr lang="en-US" smtClean="0"/>
              <a:t>5/14/2022</a:t>
            </a:fld>
            <a:endParaRPr lang="en-US"/>
          </a:p>
        </p:txBody>
      </p:sp>
      <p:sp>
        <p:nvSpPr>
          <p:cNvPr id="4" name="Footer Placeholder 3">
            <a:extLst>
              <a:ext uri="{FF2B5EF4-FFF2-40B4-BE49-F238E27FC236}">
                <a16:creationId xmlns:a16="http://schemas.microsoft.com/office/drawing/2014/main" id="{9C6E863A-AC95-C28A-F676-A2393BD662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632746-5A3C-0D11-129B-7D60F4880316}"/>
              </a:ext>
            </a:extLst>
          </p:cNvPr>
          <p:cNvSpPr>
            <a:spLocks noGrp="1"/>
          </p:cNvSpPr>
          <p:nvPr>
            <p:ph type="sldNum" sz="quarter" idx="12"/>
          </p:nvPr>
        </p:nvSpPr>
        <p:spPr/>
        <p:txBody>
          <a:bodyPr/>
          <a:lstStyle/>
          <a:p>
            <a:fld id="{19980908-3BF8-4D21-8BC9-DB3714117DBA}" type="slidenum">
              <a:rPr lang="en-US" smtClean="0"/>
              <a:t>‹#›</a:t>
            </a:fld>
            <a:endParaRPr lang="en-US"/>
          </a:p>
        </p:txBody>
      </p:sp>
    </p:spTree>
    <p:extLst>
      <p:ext uri="{BB962C8B-B14F-4D97-AF65-F5344CB8AC3E}">
        <p14:creationId xmlns:p14="http://schemas.microsoft.com/office/powerpoint/2010/main" val="28800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60209-2E58-2722-9A5E-60DA36F17B69}"/>
              </a:ext>
            </a:extLst>
          </p:cNvPr>
          <p:cNvSpPr>
            <a:spLocks noGrp="1"/>
          </p:cNvSpPr>
          <p:nvPr>
            <p:ph type="dt" sz="half" idx="10"/>
          </p:nvPr>
        </p:nvSpPr>
        <p:spPr/>
        <p:txBody>
          <a:bodyPr/>
          <a:lstStyle/>
          <a:p>
            <a:fld id="{626AF44F-A463-4580-8A77-811FE4BF675A}" type="datetimeFigureOut">
              <a:rPr lang="en-US" smtClean="0"/>
              <a:t>5/14/2022</a:t>
            </a:fld>
            <a:endParaRPr lang="en-US"/>
          </a:p>
        </p:txBody>
      </p:sp>
      <p:sp>
        <p:nvSpPr>
          <p:cNvPr id="3" name="Footer Placeholder 2">
            <a:extLst>
              <a:ext uri="{FF2B5EF4-FFF2-40B4-BE49-F238E27FC236}">
                <a16:creationId xmlns:a16="http://schemas.microsoft.com/office/drawing/2014/main" id="{B4F79C75-31B4-9CFC-6BAA-59D433720F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C84FCC-0F63-D194-24C1-09DB029918B3}"/>
              </a:ext>
            </a:extLst>
          </p:cNvPr>
          <p:cNvSpPr>
            <a:spLocks noGrp="1"/>
          </p:cNvSpPr>
          <p:nvPr>
            <p:ph type="sldNum" sz="quarter" idx="12"/>
          </p:nvPr>
        </p:nvSpPr>
        <p:spPr/>
        <p:txBody>
          <a:bodyPr/>
          <a:lstStyle/>
          <a:p>
            <a:fld id="{19980908-3BF8-4D21-8BC9-DB3714117DBA}" type="slidenum">
              <a:rPr lang="en-US" smtClean="0"/>
              <a:t>‹#›</a:t>
            </a:fld>
            <a:endParaRPr lang="en-US"/>
          </a:p>
        </p:txBody>
      </p:sp>
    </p:spTree>
    <p:extLst>
      <p:ext uri="{BB962C8B-B14F-4D97-AF65-F5344CB8AC3E}">
        <p14:creationId xmlns:p14="http://schemas.microsoft.com/office/powerpoint/2010/main" val="3616084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B0BB3-2098-4672-28EC-CFD6923D01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96FC17-AD49-926A-0897-1988FB18EC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83B88E-0873-BB0C-C144-E134F2AE5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AC94DE-F740-1E84-E8AC-B181B7AA9C59}"/>
              </a:ext>
            </a:extLst>
          </p:cNvPr>
          <p:cNvSpPr>
            <a:spLocks noGrp="1"/>
          </p:cNvSpPr>
          <p:nvPr>
            <p:ph type="dt" sz="half" idx="10"/>
          </p:nvPr>
        </p:nvSpPr>
        <p:spPr/>
        <p:txBody>
          <a:bodyPr/>
          <a:lstStyle/>
          <a:p>
            <a:fld id="{626AF44F-A463-4580-8A77-811FE4BF675A}" type="datetimeFigureOut">
              <a:rPr lang="en-US" smtClean="0"/>
              <a:t>5/14/2022</a:t>
            </a:fld>
            <a:endParaRPr lang="en-US"/>
          </a:p>
        </p:txBody>
      </p:sp>
      <p:sp>
        <p:nvSpPr>
          <p:cNvPr id="6" name="Footer Placeholder 5">
            <a:extLst>
              <a:ext uri="{FF2B5EF4-FFF2-40B4-BE49-F238E27FC236}">
                <a16:creationId xmlns:a16="http://schemas.microsoft.com/office/drawing/2014/main" id="{598C760B-E64A-711B-1592-E4D0FABA6B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A732B9-02E1-F846-93DE-3CF2352CBEA9}"/>
              </a:ext>
            </a:extLst>
          </p:cNvPr>
          <p:cNvSpPr>
            <a:spLocks noGrp="1"/>
          </p:cNvSpPr>
          <p:nvPr>
            <p:ph type="sldNum" sz="quarter" idx="12"/>
          </p:nvPr>
        </p:nvSpPr>
        <p:spPr/>
        <p:txBody>
          <a:bodyPr/>
          <a:lstStyle/>
          <a:p>
            <a:fld id="{19980908-3BF8-4D21-8BC9-DB3714117DBA}" type="slidenum">
              <a:rPr lang="en-US" smtClean="0"/>
              <a:t>‹#›</a:t>
            </a:fld>
            <a:endParaRPr lang="en-US"/>
          </a:p>
        </p:txBody>
      </p:sp>
    </p:spTree>
    <p:extLst>
      <p:ext uri="{BB962C8B-B14F-4D97-AF65-F5344CB8AC3E}">
        <p14:creationId xmlns:p14="http://schemas.microsoft.com/office/powerpoint/2010/main" val="3925972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00551-87E3-1A81-9589-5CC01EDE4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3926D3-123A-B086-C9F3-0C39B131EB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6E7D42-7224-17EB-EF57-54241267B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CD9C7-662C-3546-01C9-890A4A5ECCFE}"/>
              </a:ext>
            </a:extLst>
          </p:cNvPr>
          <p:cNvSpPr>
            <a:spLocks noGrp="1"/>
          </p:cNvSpPr>
          <p:nvPr>
            <p:ph type="dt" sz="half" idx="10"/>
          </p:nvPr>
        </p:nvSpPr>
        <p:spPr/>
        <p:txBody>
          <a:bodyPr/>
          <a:lstStyle/>
          <a:p>
            <a:fld id="{626AF44F-A463-4580-8A77-811FE4BF675A}" type="datetimeFigureOut">
              <a:rPr lang="en-US" smtClean="0"/>
              <a:t>5/14/2022</a:t>
            </a:fld>
            <a:endParaRPr lang="en-US"/>
          </a:p>
        </p:txBody>
      </p:sp>
      <p:sp>
        <p:nvSpPr>
          <p:cNvPr id="6" name="Footer Placeholder 5">
            <a:extLst>
              <a:ext uri="{FF2B5EF4-FFF2-40B4-BE49-F238E27FC236}">
                <a16:creationId xmlns:a16="http://schemas.microsoft.com/office/drawing/2014/main" id="{370D2076-832F-09D4-8C7D-D5E5364340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F47F96-9750-0A15-EFDA-5086B82447C0}"/>
              </a:ext>
            </a:extLst>
          </p:cNvPr>
          <p:cNvSpPr>
            <a:spLocks noGrp="1"/>
          </p:cNvSpPr>
          <p:nvPr>
            <p:ph type="sldNum" sz="quarter" idx="12"/>
          </p:nvPr>
        </p:nvSpPr>
        <p:spPr/>
        <p:txBody>
          <a:bodyPr/>
          <a:lstStyle/>
          <a:p>
            <a:fld id="{19980908-3BF8-4D21-8BC9-DB3714117DBA}" type="slidenum">
              <a:rPr lang="en-US" smtClean="0"/>
              <a:t>‹#›</a:t>
            </a:fld>
            <a:endParaRPr lang="en-US"/>
          </a:p>
        </p:txBody>
      </p:sp>
    </p:spTree>
    <p:extLst>
      <p:ext uri="{BB962C8B-B14F-4D97-AF65-F5344CB8AC3E}">
        <p14:creationId xmlns:p14="http://schemas.microsoft.com/office/powerpoint/2010/main" val="51988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70F19B-D4AB-1650-7839-33878A742E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76C118-FA4F-EDF2-EC8C-5C63CC60CA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0A1C5-FDEE-D1A2-BEBB-A1E4DA9B2F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AF44F-A463-4580-8A77-811FE4BF675A}" type="datetimeFigureOut">
              <a:rPr lang="en-US" smtClean="0"/>
              <a:t>5/14/2022</a:t>
            </a:fld>
            <a:endParaRPr lang="en-US"/>
          </a:p>
        </p:txBody>
      </p:sp>
      <p:sp>
        <p:nvSpPr>
          <p:cNvPr id="5" name="Footer Placeholder 4">
            <a:extLst>
              <a:ext uri="{FF2B5EF4-FFF2-40B4-BE49-F238E27FC236}">
                <a16:creationId xmlns:a16="http://schemas.microsoft.com/office/drawing/2014/main" id="{5163071E-A53A-941E-0070-1761E39DFC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D040E2-BD83-3512-478E-7B194E8194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980908-3BF8-4D21-8BC9-DB3714117DBA}" type="slidenum">
              <a:rPr lang="en-US" smtClean="0"/>
              <a:t>‹#›</a:t>
            </a:fld>
            <a:endParaRPr lang="en-US"/>
          </a:p>
        </p:txBody>
      </p:sp>
    </p:spTree>
    <p:extLst>
      <p:ext uri="{BB962C8B-B14F-4D97-AF65-F5344CB8AC3E}">
        <p14:creationId xmlns:p14="http://schemas.microsoft.com/office/powerpoint/2010/main" val="4151122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515D9DE9-AFC1-1137-2E85-4D91E57B1563}"/>
              </a:ext>
            </a:extLst>
          </p:cNvPr>
          <p:cNvGrpSpPr/>
          <p:nvPr/>
        </p:nvGrpSpPr>
        <p:grpSpPr>
          <a:xfrm>
            <a:off x="3230310" y="777667"/>
            <a:ext cx="6511896" cy="4606183"/>
            <a:chOff x="3230310" y="777667"/>
            <a:chExt cx="6511896" cy="4606183"/>
          </a:xfrm>
        </p:grpSpPr>
        <p:sp>
          <p:nvSpPr>
            <p:cNvPr id="4" name="Rectangle 3">
              <a:extLst>
                <a:ext uri="{FF2B5EF4-FFF2-40B4-BE49-F238E27FC236}">
                  <a16:creationId xmlns:a16="http://schemas.microsoft.com/office/drawing/2014/main" id="{DE27E27A-9516-97DD-4C56-2CA39B5571DD}"/>
                </a:ext>
              </a:extLst>
            </p:cNvPr>
            <p:cNvSpPr/>
            <p:nvPr/>
          </p:nvSpPr>
          <p:spPr>
            <a:xfrm>
              <a:off x="5776956" y="2582966"/>
              <a:ext cx="1384419" cy="846034"/>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Khối xử lý trung tâm</a:t>
              </a:r>
            </a:p>
          </p:txBody>
        </p:sp>
        <p:sp>
          <p:nvSpPr>
            <p:cNvPr id="5" name="Rectangle 4">
              <a:extLst>
                <a:ext uri="{FF2B5EF4-FFF2-40B4-BE49-F238E27FC236}">
                  <a16:creationId xmlns:a16="http://schemas.microsoft.com/office/drawing/2014/main" id="{E2EE053C-434F-E55E-9EA4-CCD08AD60FA6}"/>
                </a:ext>
              </a:extLst>
            </p:cNvPr>
            <p:cNvSpPr/>
            <p:nvPr/>
          </p:nvSpPr>
          <p:spPr>
            <a:xfrm>
              <a:off x="3731665" y="4040025"/>
              <a:ext cx="1384419" cy="846034"/>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Khối cảm biến</a:t>
              </a:r>
            </a:p>
          </p:txBody>
        </p:sp>
        <p:sp>
          <p:nvSpPr>
            <p:cNvPr id="6" name="Rectangle 5">
              <a:extLst>
                <a:ext uri="{FF2B5EF4-FFF2-40B4-BE49-F238E27FC236}">
                  <a16:creationId xmlns:a16="http://schemas.microsoft.com/office/drawing/2014/main" id="{89A18179-BC8E-21B2-F6F1-53813C37B5C8}"/>
                </a:ext>
              </a:extLst>
            </p:cNvPr>
            <p:cNvSpPr/>
            <p:nvPr/>
          </p:nvSpPr>
          <p:spPr>
            <a:xfrm>
              <a:off x="7998864" y="2582966"/>
              <a:ext cx="1384419" cy="846034"/>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Khối cơ cấu chấp hành</a:t>
              </a:r>
            </a:p>
          </p:txBody>
        </p:sp>
        <p:sp>
          <p:nvSpPr>
            <p:cNvPr id="7" name="Rectangle 6">
              <a:extLst>
                <a:ext uri="{FF2B5EF4-FFF2-40B4-BE49-F238E27FC236}">
                  <a16:creationId xmlns:a16="http://schemas.microsoft.com/office/drawing/2014/main" id="{18E92C1F-CDCA-2669-C8E0-0B521ADD7D86}"/>
                </a:ext>
              </a:extLst>
            </p:cNvPr>
            <p:cNvSpPr/>
            <p:nvPr/>
          </p:nvSpPr>
          <p:spPr>
            <a:xfrm>
              <a:off x="5776955" y="4040025"/>
              <a:ext cx="1384419" cy="846034"/>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Khối hiển thị</a:t>
              </a:r>
            </a:p>
          </p:txBody>
        </p:sp>
        <p:sp>
          <p:nvSpPr>
            <p:cNvPr id="8" name="Rectangle 7">
              <a:extLst>
                <a:ext uri="{FF2B5EF4-FFF2-40B4-BE49-F238E27FC236}">
                  <a16:creationId xmlns:a16="http://schemas.microsoft.com/office/drawing/2014/main" id="{8FDC1D5A-F29C-FED6-94B3-BCAB769C5D1A}"/>
                </a:ext>
              </a:extLst>
            </p:cNvPr>
            <p:cNvSpPr/>
            <p:nvPr/>
          </p:nvSpPr>
          <p:spPr>
            <a:xfrm>
              <a:off x="5776954" y="1125907"/>
              <a:ext cx="1384419" cy="846034"/>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Khối nguồn</a:t>
              </a:r>
            </a:p>
          </p:txBody>
        </p:sp>
        <p:sp>
          <p:nvSpPr>
            <p:cNvPr id="9" name="Rectangle 8">
              <a:extLst>
                <a:ext uri="{FF2B5EF4-FFF2-40B4-BE49-F238E27FC236}">
                  <a16:creationId xmlns:a16="http://schemas.microsoft.com/office/drawing/2014/main" id="{C94A1D8A-C649-A767-5689-A03F112BEA7E}"/>
                </a:ext>
              </a:extLst>
            </p:cNvPr>
            <p:cNvSpPr/>
            <p:nvPr/>
          </p:nvSpPr>
          <p:spPr>
            <a:xfrm>
              <a:off x="3731665" y="1125907"/>
              <a:ext cx="1384419" cy="846034"/>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Khối Webserver</a:t>
              </a:r>
            </a:p>
          </p:txBody>
        </p:sp>
        <p:cxnSp>
          <p:nvCxnSpPr>
            <p:cNvPr id="14" name="Straight Arrow Connector 13">
              <a:extLst>
                <a:ext uri="{FF2B5EF4-FFF2-40B4-BE49-F238E27FC236}">
                  <a16:creationId xmlns:a16="http://schemas.microsoft.com/office/drawing/2014/main" id="{3F9B1B67-CA21-DFF7-2515-B7036EB22A52}"/>
                </a:ext>
              </a:extLst>
            </p:cNvPr>
            <p:cNvCxnSpPr/>
            <p:nvPr/>
          </p:nvCxnSpPr>
          <p:spPr>
            <a:xfrm>
              <a:off x="6469163" y="2050991"/>
              <a:ext cx="0" cy="3931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C4E8938-B990-72B7-618A-D72C4818183F}"/>
                </a:ext>
              </a:extLst>
            </p:cNvPr>
            <p:cNvCxnSpPr>
              <a:cxnSpLocks/>
            </p:cNvCxnSpPr>
            <p:nvPr/>
          </p:nvCxnSpPr>
          <p:spPr>
            <a:xfrm>
              <a:off x="7255379" y="1548924"/>
              <a:ext cx="14356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75C827E-7821-2966-B252-B9063D22984D}"/>
                </a:ext>
              </a:extLst>
            </p:cNvPr>
            <p:cNvCxnSpPr>
              <a:cxnSpLocks/>
            </p:cNvCxnSpPr>
            <p:nvPr/>
          </p:nvCxnSpPr>
          <p:spPr>
            <a:xfrm>
              <a:off x="8691073" y="1548924"/>
              <a:ext cx="0" cy="10340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DE5D94C-0680-1212-2F27-8B2EEED1D1CF}"/>
                </a:ext>
              </a:extLst>
            </p:cNvPr>
            <p:cNvCxnSpPr>
              <a:cxnSpLocks/>
            </p:cNvCxnSpPr>
            <p:nvPr/>
          </p:nvCxnSpPr>
          <p:spPr>
            <a:xfrm>
              <a:off x="6469163" y="3573780"/>
              <a:ext cx="0" cy="381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F45075-1DCA-4E1F-E3C3-D19BF952FCEC}"/>
                </a:ext>
              </a:extLst>
            </p:cNvPr>
            <p:cNvCxnSpPr>
              <a:cxnSpLocks/>
            </p:cNvCxnSpPr>
            <p:nvPr/>
          </p:nvCxnSpPr>
          <p:spPr>
            <a:xfrm>
              <a:off x="4423874" y="3156001"/>
              <a:ext cx="0" cy="8840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9CD4777-BA47-1E4A-C356-661FBB7B2D30}"/>
                </a:ext>
              </a:extLst>
            </p:cNvPr>
            <p:cNvCxnSpPr>
              <a:cxnSpLocks/>
            </p:cNvCxnSpPr>
            <p:nvPr/>
          </p:nvCxnSpPr>
          <p:spPr>
            <a:xfrm>
              <a:off x="4423874" y="3156001"/>
              <a:ext cx="12212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53D0E28-ECF4-5CF0-CC68-FDA646B5330B}"/>
                </a:ext>
              </a:extLst>
            </p:cNvPr>
            <p:cNvCxnSpPr/>
            <p:nvPr/>
          </p:nvCxnSpPr>
          <p:spPr>
            <a:xfrm>
              <a:off x="4423874" y="2777383"/>
              <a:ext cx="127617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41CAF8A-365A-7103-0E3A-8D9DB0C38295}"/>
                </a:ext>
              </a:extLst>
            </p:cNvPr>
            <p:cNvCxnSpPr>
              <a:cxnSpLocks/>
              <a:stCxn id="9" idx="2"/>
            </p:cNvCxnSpPr>
            <p:nvPr/>
          </p:nvCxnSpPr>
          <p:spPr>
            <a:xfrm>
              <a:off x="4423875" y="1971941"/>
              <a:ext cx="0" cy="8054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AE16D3BA-4B37-E525-0829-F56D0BFE2862}"/>
                </a:ext>
              </a:extLst>
            </p:cNvPr>
            <p:cNvSpPr/>
            <p:nvPr/>
          </p:nvSpPr>
          <p:spPr>
            <a:xfrm>
              <a:off x="3230310" y="777667"/>
              <a:ext cx="6511896" cy="460618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4802792A-8E65-4C70-767A-10460C693E2E}"/>
                </a:ext>
              </a:extLst>
            </p:cNvPr>
            <p:cNvCxnSpPr>
              <a:cxnSpLocks/>
            </p:cNvCxnSpPr>
            <p:nvPr/>
          </p:nvCxnSpPr>
          <p:spPr>
            <a:xfrm>
              <a:off x="7255379" y="2999573"/>
              <a:ext cx="64948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628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515D9DE9-AFC1-1137-2E85-4D91E57B1563}"/>
              </a:ext>
            </a:extLst>
          </p:cNvPr>
          <p:cNvGrpSpPr/>
          <p:nvPr/>
        </p:nvGrpSpPr>
        <p:grpSpPr>
          <a:xfrm>
            <a:off x="3230310" y="777667"/>
            <a:ext cx="6511896" cy="4606183"/>
            <a:chOff x="3230310" y="777667"/>
            <a:chExt cx="6511896" cy="4606183"/>
          </a:xfrm>
        </p:grpSpPr>
        <p:sp>
          <p:nvSpPr>
            <p:cNvPr id="4" name="Rectangle 3">
              <a:extLst>
                <a:ext uri="{FF2B5EF4-FFF2-40B4-BE49-F238E27FC236}">
                  <a16:creationId xmlns:a16="http://schemas.microsoft.com/office/drawing/2014/main" id="{DE27E27A-9516-97DD-4C56-2CA39B5571DD}"/>
                </a:ext>
              </a:extLst>
            </p:cNvPr>
            <p:cNvSpPr/>
            <p:nvPr/>
          </p:nvSpPr>
          <p:spPr>
            <a:xfrm>
              <a:off x="5776956" y="2582966"/>
              <a:ext cx="1384419" cy="846034"/>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Khối xử lý trung tâm</a:t>
              </a:r>
            </a:p>
          </p:txBody>
        </p:sp>
        <p:sp>
          <p:nvSpPr>
            <p:cNvPr id="5" name="Rectangle 4">
              <a:extLst>
                <a:ext uri="{FF2B5EF4-FFF2-40B4-BE49-F238E27FC236}">
                  <a16:creationId xmlns:a16="http://schemas.microsoft.com/office/drawing/2014/main" id="{E2EE053C-434F-E55E-9EA4-CCD08AD60FA6}"/>
                </a:ext>
              </a:extLst>
            </p:cNvPr>
            <p:cNvSpPr/>
            <p:nvPr/>
          </p:nvSpPr>
          <p:spPr>
            <a:xfrm>
              <a:off x="3731665" y="4040025"/>
              <a:ext cx="1384419" cy="846034"/>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Khối cảm biến</a:t>
              </a:r>
            </a:p>
          </p:txBody>
        </p:sp>
        <p:sp>
          <p:nvSpPr>
            <p:cNvPr id="6" name="Rectangle 5">
              <a:extLst>
                <a:ext uri="{FF2B5EF4-FFF2-40B4-BE49-F238E27FC236}">
                  <a16:creationId xmlns:a16="http://schemas.microsoft.com/office/drawing/2014/main" id="{89A18179-BC8E-21B2-F6F1-53813C37B5C8}"/>
                </a:ext>
              </a:extLst>
            </p:cNvPr>
            <p:cNvSpPr/>
            <p:nvPr/>
          </p:nvSpPr>
          <p:spPr>
            <a:xfrm>
              <a:off x="7998864" y="2582966"/>
              <a:ext cx="1384419" cy="846034"/>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Khối cơ cấu chấp hành</a:t>
              </a:r>
            </a:p>
          </p:txBody>
        </p:sp>
        <p:sp>
          <p:nvSpPr>
            <p:cNvPr id="7" name="Rectangle 6">
              <a:extLst>
                <a:ext uri="{FF2B5EF4-FFF2-40B4-BE49-F238E27FC236}">
                  <a16:creationId xmlns:a16="http://schemas.microsoft.com/office/drawing/2014/main" id="{18E92C1F-CDCA-2669-C8E0-0B521ADD7D86}"/>
                </a:ext>
              </a:extLst>
            </p:cNvPr>
            <p:cNvSpPr/>
            <p:nvPr/>
          </p:nvSpPr>
          <p:spPr>
            <a:xfrm>
              <a:off x="5776955" y="4040025"/>
              <a:ext cx="1384419" cy="846034"/>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Khối hiển thị</a:t>
              </a:r>
            </a:p>
          </p:txBody>
        </p:sp>
        <p:sp>
          <p:nvSpPr>
            <p:cNvPr id="8" name="Rectangle 7">
              <a:extLst>
                <a:ext uri="{FF2B5EF4-FFF2-40B4-BE49-F238E27FC236}">
                  <a16:creationId xmlns:a16="http://schemas.microsoft.com/office/drawing/2014/main" id="{8FDC1D5A-F29C-FED6-94B3-BCAB769C5D1A}"/>
                </a:ext>
              </a:extLst>
            </p:cNvPr>
            <p:cNvSpPr/>
            <p:nvPr/>
          </p:nvSpPr>
          <p:spPr>
            <a:xfrm>
              <a:off x="5776954" y="1125907"/>
              <a:ext cx="1384419" cy="846034"/>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Khối nguồn</a:t>
              </a:r>
            </a:p>
          </p:txBody>
        </p:sp>
        <p:sp>
          <p:nvSpPr>
            <p:cNvPr id="9" name="Rectangle 8">
              <a:extLst>
                <a:ext uri="{FF2B5EF4-FFF2-40B4-BE49-F238E27FC236}">
                  <a16:creationId xmlns:a16="http://schemas.microsoft.com/office/drawing/2014/main" id="{C94A1D8A-C649-A767-5689-A03F112BEA7E}"/>
                </a:ext>
              </a:extLst>
            </p:cNvPr>
            <p:cNvSpPr/>
            <p:nvPr/>
          </p:nvSpPr>
          <p:spPr>
            <a:xfrm>
              <a:off x="3731665" y="1125907"/>
              <a:ext cx="1384419" cy="846034"/>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Khối Webserver</a:t>
              </a:r>
            </a:p>
          </p:txBody>
        </p:sp>
        <p:cxnSp>
          <p:nvCxnSpPr>
            <p:cNvPr id="14" name="Straight Arrow Connector 13">
              <a:extLst>
                <a:ext uri="{FF2B5EF4-FFF2-40B4-BE49-F238E27FC236}">
                  <a16:creationId xmlns:a16="http://schemas.microsoft.com/office/drawing/2014/main" id="{3F9B1B67-CA21-DFF7-2515-B7036EB22A52}"/>
                </a:ext>
              </a:extLst>
            </p:cNvPr>
            <p:cNvCxnSpPr/>
            <p:nvPr/>
          </p:nvCxnSpPr>
          <p:spPr>
            <a:xfrm>
              <a:off x="6469163" y="2050991"/>
              <a:ext cx="0" cy="3931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C4E8938-B990-72B7-618A-D72C4818183F}"/>
                </a:ext>
              </a:extLst>
            </p:cNvPr>
            <p:cNvCxnSpPr>
              <a:cxnSpLocks/>
            </p:cNvCxnSpPr>
            <p:nvPr/>
          </p:nvCxnSpPr>
          <p:spPr>
            <a:xfrm>
              <a:off x="7255379" y="1548924"/>
              <a:ext cx="14356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75C827E-7821-2966-B252-B9063D22984D}"/>
                </a:ext>
              </a:extLst>
            </p:cNvPr>
            <p:cNvCxnSpPr>
              <a:cxnSpLocks/>
            </p:cNvCxnSpPr>
            <p:nvPr/>
          </p:nvCxnSpPr>
          <p:spPr>
            <a:xfrm>
              <a:off x="8691073" y="1548924"/>
              <a:ext cx="0" cy="10340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DE5D94C-0680-1212-2F27-8B2EEED1D1CF}"/>
                </a:ext>
              </a:extLst>
            </p:cNvPr>
            <p:cNvCxnSpPr>
              <a:cxnSpLocks/>
            </p:cNvCxnSpPr>
            <p:nvPr/>
          </p:nvCxnSpPr>
          <p:spPr>
            <a:xfrm>
              <a:off x="6469163" y="3573780"/>
              <a:ext cx="0" cy="381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F45075-1DCA-4E1F-E3C3-D19BF952FCEC}"/>
                </a:ext>
              </a:extLst>
            </p:cNvPr>
            <p:cNvCxnSpPr>
              <a:cxnSpLocks/>
            </p:cNvCxnSpPr>
            <p:nvPr/>
          </p:nvCxnSpPr>
          <p:spPr>
            <a:xfrm>
              <a:off x="4423874" y="3156001"/>
              <a:ext cx="0" cy="8840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9CD4777-BA47-1E4A-C356-661FBB7B2D30}"/>
                </a:ext>
              </a:extLst>
            </p:cNvPr>
            <p:cNvCxnSpPr>
              <a:cxnSpLocks/>
            </p:cNvCxnSpPr>
            <p:nvPr/>
          </p:nvCxnSpPr>
          <p:spPr>
            <a:xfrm>
              <a:off x="4423874" y="3156001"/>
              <a:ext cx="12212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53D0E28-ECF4-5CF0-CC68-FDA646B5330B}"/>
                </a:ext>
              </a:extLst>
            </p:cNvPr>
            <p:cNvCxnSpPr/>
            <p:nvPr/>
          </p:nvCxnSpPr>
          <p:spPr>
            <a:xfrm>
              <a:off x="4423874" y="2777383"/>
              <a:ext cx="127617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41CAF8A-365A-7103-0E3A-8D9DB0C38295}"/>
                </a:ext>
              </a:extLst>
            </p:cNvPr>
            <p:cNvCxnSpPr>
              <a:cxnSpLocks/>
              <a:stCxn id="9" idx="2"/>
            </p:cNvCxnSpPr>
            <p:nvPr/>
          </p:nvCxnSpPr>
          <p:spPr>
            <a:xfrm>
              <a:off x="4423875" y="1971941"/>
              <a:ext cx="0" cy="8054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AE16D3BA-4B37-E525-0829-F56D0BFE2862}"/>
                </a:ext>
              </a:extLst>
            </p:cNvPr>
            <p:cNvSpPr/>
            <p:nvPr/>
          </p:nvSpPr>
          <p:spPr>
            <a:xfrm>
              <a:off x="3230310" y="777667"/>
              <a:ext cx="6511896" cy="460618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4802792A-8E65-4C70-767A-10460C693E2E}"/>
                </a:ext>
              </a:extLst>
            </p:cNvPr>
            <p:cNvCxnSpPr>
              <a:cxnSpLocks/>
            </p:cNvCxnSpPr>
            <p:nvPr/>
          </p:nvCxnSpPr>
          <p:spPr>
            <a:xfrm>
              <a:off x="7255379" y="2999573"/>
              <a:ext cx="64948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740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A266124-A990-BC35-0820-A65F1658F301}"/>
              </a:ext>
            </a:extLst>
          </p:cNvPr>
          <p:cNvGrpSpPr/>
          <p:nvPr/>
        </p:nvGrpSpPr>
        <p:grpSpPr>
          <a:xfrm>
            <a:off x="2305050" y="1419225"/>
            <a:ext cx="6057900" cy="3114675"/>
            <a:chOff x="2305050" y="1419225"/>
            <a:chExt cx="6057900" cy="3114675"/>
          </a:xfrm>
        </p:grpSpPr>
        <p:grpSp>
          <p:nvGrpSpPr>
            <p:cNvPr id="2" name="Group 1">
              <a:extLst>
                <a:ext uri="{FF2B5EF4-FFF2-40B4-BE49-F238E27FC236}">
                  <a16:creationId xmlns:a16="http://schemas.microsoft.com/office/drawing/2014/main" id="{E6C15A2E-72DD-E7B8-0D0F-CCEE6FFA660B}"/>
                </a:ext>
              </a:extLst>
            </p:cNvPr>
            <p:cNvGrpSpPr/>
            <p:nvPr/>
          </p:nvGrpSpPr>
          <p:grpSpPr>
            <a:xfrm>
              <a:off x="2397809" y="1517768"/>
              <a:ext cx="5874341" cy="2942780"/>
              <a:chOff x="3354938" y="1064841"/>
              <a:chExt cx="5874341" cy="2942780"/>
            </a:xfrm>
          </p:grpSpPr>
          <p:pic>
            <p:nvPicPr>
              <p:cNvPr id="1028" name="Picture 4" descr="DHT22 - Cảm biến nhiệt độ và độ ẩm - Blog Mecsu">
                <a:extLst>
                  <a:ext uri="{FF2B5EF4-FFF2-40B4-BE49-F238E27FC236}">
                    <a16:creationId xmlns:a16="http://schemas.microsoft.com/office/drawing/2014/main" id="{EAC514E6-4613-ECE8-782A-41BAD4028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944" y="1064841"/>
                <a:ext cx="3571335" cy="29427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ảm biến độ ẩm và nhiệt độ DHT22 Temperature Humidity Sensor ra chân –  Hshop.vn">
                <a:extLst>
                  <a:ext uri="{FF2B5EF4-FFF2-40B4-BE49-F238E27FC236}">
                    <a16:creationId xmlns:a16="http://schemas.microsoft.com/office/drawing/2014/main" id="{E75620EA-6FD2-5AC8-075F-D4AFBE1A3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4938" y="1064841"/>
                <a:ext cx="2891860" cy="289186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a:extLst>
                <a:ext uri="{FF2B5EF4-FFF2-40B4-BE49-F238E27FC236}">
                  <a16:creationId xmlns:a16="http://schemas.microsoft.com/office/drawing/2014/main" id="{67DA575F-6DEA-4EE1-66B6-37B8F535072A}"/>
                </a:ext>
              </a:extLst>
            </p:cNvPr>
            <p:cNvSpPr/>
            <p:nvPr/>
          </p:nvSpPr>
          <p:spPr>
            <a:xfrm>
              <a:off x="2305050" y="1419225"/>
              <a:ext cx="6057900" cy="311467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0673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FCF9D41-8593-2FA4-69B4-C6C72AA3AFA4}"/>
              </a:ext>
            </a:extLst>
          </p:cNvPr>
          <p:cNvGrpSpPr/>
          <p:nvPr/>
        </p:nvGrpSpPr>
        <p:grpSpPr>
          <a:xfrm>
            <a:off x="2162175" y="1295400"/>
            <a:ext cx="7010400" cy="4057650"/>
            <a:chOff x="2162175" y="1295400"/>
            <a:chExt cx="7010400" cy="4057650"/>
          </a:xfrm>
        </p:grpSpPr>
        <p:grpSp>
          <p:nvGrpSpPr>
            <p:cNvPr id="2" name="Group 1">
              <a:extLst>
                <a:ext uri="{FF2B5EF4-FFF2-40B4-BE49-F238E27FC236}">
                  <a16:creationId xmlns:a16="http://schemas.microsoft.com/office/drawing/2014/main" id="{1B020105-B505-9A83-2E16-AFF9C367F2E3}"/>
                </a:ext>
              </a:extLst>
            </p:cNvPr>
            <p:cNvGrpSpPr/>
            <p:nvPr/>
          </p:nvGrpSpPr>
          <p:grpSpPr>
            <a:xfrm>
              <a:off x="2248880" y="1395412"/>
              <a:ext cx="6818924" cy="3871913"/>
              <a:chOff x="1819274" y="1395412"/>
              <a:chExt cx="7162805" cy="4067175"/>
            </a:xfrm>
          </p:grpSpPr>
          <p:pic>
            <p:nvPicPr>
              <p:cNvPr id="2050" name="Picture 2" descr="Cảm biến độ ẩm đất Soil Moisture Sensor – Hshop.vn">
                <a:extLst>
                  <a:ext uri="{FF2B5EF4-FFF2-40B4-BE49-F238E27FC236}">
                    <a16:creationId xmlns:a16="http://schemas.microsoft.com/office/drawing/2014/main" id="{45BB885F-E30A-3E14-3AEB-CC67B79542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4" y="1395412"/>
                <a:ext cx="4067175" cy="40671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oil Moisture Sensor Module Physical Monitor :Elecrow bazaar, Make your  making Electronic modules projects easy">
                <a:extLst>
                  <a:ext uri="{FF2B5EF4-FFF2-40B4-BE49-F238E27FC236}">
                    <a16:creationId xmlns:a16="http://schemas.microsoft.com/office/drawing/2014/main" id="{0BEF9494-E73D-BDF3-5CDE-CA038BE9E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5634414" y="2090736"/>
                <a:ext cx="4018806" cy="2676525"/>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a:extLst>
                <a:ext uri="{FF2B5EF4-FFF2-40B4-BE49-F238E27FC236}">
                  <a16:creationId xmlns:a16="http://schemas.microsoft.com/office/drawing/2014/main" id="{5BDCE2C1-55BC-838A-6DC4-ED4DEE34FC50}"/>
                </a:ext>
              </a:extLst>
            </p:cNvPr>
            <p:cNvSpPr/>
            <p:nvPr/>
          </p:nvSpPr>
          <p:spPr>
            <a:xfrm>
              <a:off x="2162175" y="1295400"/>
              <a:ext cx="7010400" cy="40576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1394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095725F-E52D-731A-3A2A-4F212F992197}"/>
              </a:ext>
            </a:extLst>
          </p:cNvPr>
          <p:cNvGrpSpPr/>
          <p:nvPr/>
        </p:nvGrpSpPr>
        <p:grpSpPr>
          <a:xfrm>
            <a:off x="1666875" y="1409700"/>
            <a:ext cx="8086725" cy="3629025"/>
            <a:chOff x="1666875" y="1409700"/>
            <a:chExt cx="8086725" cy="3629025"/>
          </a:xfrm>
        </p:grpSpPr>
        <p:grpSp>
          <p:nvGrpSpPr>
            <p:cNvPr id="2" name="Group 1">
              <a:extLst>
                <a:ext uri="{FF2B5EF4-FFF2-40B4-BE49-F238E27FC236}">
                  <a16:creationId xmlns:a16="http://schemas.microsoft.com/office/drawing/2014/main" id="{DBD005D1-CDF9-608E-E5A2-863994AB8A93}"/>
                </a:ext>
              </a:extLst>
            </p:cNvPr>
            <p:cNvGrpSpPr/>
            <p:nvPr/>
          </p:nvGrpSpPr>
          <p:grpSpPr>
            <a:xfrm>
              <a:off x="1762125" y="1514475"/>
              <a:ext cx="7915275" cy="3429001"/>
              <a:chOff x="1762125" y="1514475"/>
              <a:chExt cx="7915275" cy="3429001"/>
            </a:xfrm>
          </p:grpSpPr>
          <p:pic>
            <p:nvPicPr>
              <p:cNvPr id="3074" name="Picture 2" descr="NÚT NHẤN NHẢ DS-316 10mm CONTACT NHẤN NHẢ | Shopee Việt Nam">
                <a:extLst>
                  <a:ext uri="{FF2B5EF4-FFF2-40B4-BE49-F238E27FC236}">
                    <a16:creationId xmlns:a16="http://schemas.microsoft.com/office/drawing/2014/main" id="{C142AAF1-7A68-A4DC-E1ED-E68F2A96E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514475"/>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út Nhấn Nhả - Nút Reset 10mm DS-314 | Shopee Việt Nam">
                <a:extLst>
                  <a:ext uri="{FF2B5EF4-FFF2-40B4-BE49-F238E27FC236}">
                    <a16:creationId xmlns:a16="http://schemas.microsoft.com/office/drawing/2014/main" id="{1B1B0504-1CFA-44AB-D4D7-76BFDE7138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046" b="5520"/>
              <a:stretch/>
            </p:blipFill>
            <p:spPr bwMode="auto">
              <a:xfrm>
                <a:off x="1762125" y="1514476"/>
                <a:ext cx="4486275" cy="342900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a:extLst>
                <a:ext uri="{FF2B5EF4-FFF2-40B4-BE49-F238E27FC236}">
                  <a16:creationId xmlns:a16="http://schemas.microsoft.com/office/drawing/2014/main" id="{3B5CB1A3-B70A-3CDA-4277-2E37EEF7C02D}"/>
                </a:ext>
              </a:extLst>
            </p:cNvPr>
            <p:cNvSpPr/>
            <p:nvPr/>
          </p:nvSpPr>
          <p:spPr>
            <a:xfrm>
              <a:off x="1666875" y="1409700"/>
              <a:ext cx="8086725" cy="36290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71568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D88E302-681F-9968-CC38-3130C5547FDA}"/>
              </a:ext>
            </a:extLst>
          </p:cNvPr>
          <p:cNvGrpSpPr/>
          <p:nvPr/>
        </p:nvGrpSpPr>
        <p:grpSpPr>
          <a:xfrm>
            <a:off x="2832498" y="1333499"/>
            <a:ext cx="5111351" cy="1981201"/>
            <a:chOff x="4229100" y="1057274"/>
            <a:chExt cx="6610350" cy="2562225"/>
          </a:xfrm>
        </p:grpSpPr>
        <p:pic>
          <p:nvPicPr>
            <p:cNvPr id="4098" name="Picture 2" descr="ESP-WROOM-32 (ESP32 WiFi-BT-BLE MCU Module)">
              <a:extLst>
                <a:ext uri="{FF2B5EF4-FFF2-40B4-BE49-F238E27FC236}">
                  <a16:creationId xmlns:a16="http://schemas.microsoft.com/office/drawing/2014/main" id="{CBD18265-B18B-23EE-2E1E-BA2196EF7C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600" t="11861" r="14400" b="11712"/>
            <a:stretch/>
          </p:blipFill>
          <p:spPr bwMode="auto">
            <a:xfrm>
              <a:off x="7808330" y="1219200"/>
              <a:ext cx="3031120" cy="233763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SP32-WROOM-32UE-N16 ESPRESSIF - Module: IoT | Bluetooth Low Energy,WiFi;  SMD; 18x19.2x3.2mm; U.FL; ESP32-WROOM-32UE16 | TME - Electronic components">
              <a:extLst>
                <a:ext uri="{FF2B5EF4-FFF2-40B4-BE49-F238E27FC236}">
                  <a16:creationId xmlns:a16="http://schemas.microsoft.com/office/drawing/2014/main" id="{4DB408F5-71F5-50F8-C20B-369A754F096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99375" l="0" r="98438"/>
                      </a14:imgEffect>
                    </a14:imgLayer>
                  </a14:imgProps>
                </a:ext>
                <a:ext uri="{28A0092B-C50C-407E-A947-70E740481C1C}">
                  <a14:useLocalDpi xmlns:a14="http://schemas.microsoft.com/office/drawing/2010/main" val="0"/>
                </a:ext>
              </a:extLst>
            </a:blip>
            <a:srcRect/>
            <a:stretch>
              <a:fillRect/>
            </a:stretch>
          </p:blipFill>
          <p:spPr bwMode="auto">
            <a:xfrm>
              <a:off x="4229100" y="1057274"/>
              <a:ext cx="3416300" cy="25622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8322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F1201C-DBFA-5F3B-B0E9-FD3771969DB0}"/>
              </a:ext>
            </a:extLst>
          </p:cNvPr>
          <p:cNvSpPr txBox="1"/>
          <p:nvPr/>
        </p:nvSpPr>
        <p:spPr>
          <a:xfrm>
            <a:off x="3048000" y="2136339"/>
            <a:ext cx="6096000" cy="2585323"/>
          </a:xfrm>
          <a:prstGeom prst="rect">
            <a:avLst/>
          </a:prstGeom>
          <a:noFill/>
        </p:spPr>
        <p:txBody>
          <a:bodyPr wrap="square">
            <a:spAutoFit/>
          </a:bodyPr>
          <a:lstStyle/>
          <a:p>
            <a:r>
              <a:rPr lang="en-US"/>
              <a:t>Coil Sensitivity Coil Voltage Code Nominal Voltage (VDC) Nominal Current (mA) Coil Resistance (</a:t>
            </a:r>
            <a:r>
              <a:rPr lang="el-GR"/>
              <a:t>Ω) ±10% </a:t>
            </a:r>
            <a:r>
              <a:rPr lang="en-US"/>
              <a:t>Power Consumption (W) Pull-In Voltage (VDC) Drop-Out Voltage (VDC) Max-Allowable Voltage (VDC) 03 03 120 25 05 05 71.4 70 06 06 60 100 09 09 40 225 12 12 30 400 24 24 15 1600 SRD (High Sensitivity) 48 48 7.5 6400 abt. 0.36W 75%Max. 10% Min. 120% 03 03 150 20 05 05 89.3 55 06 06 75 80 09 09 50 180 12 12 37.5 320 24 24 18.7 1280 SRD abt. 0.45W (Standard) 48 48 10 4500 abt. 0.51W</a:t>
            </a:r>
          </a:p>
        </p:txBody>
      </p:sp>
    </p:spTree>
    <p:extLst>
      <p:ext uri="{BB962C8B-B14F-4D97-AF65-F5344CB8AC3E}">
        <p14:creationId xmlns:p14="http://schemas.microsoft.com/office/powerpoint/2010/main" val="2006376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029413-4305-7D50-44D1-0C67462F9870}"/>
              </a:ext>
            </a:extLst>
          </p:cNvPr>
          <p:cNvSpPr txBox="1"/>
          <p:nvPr/>
        </p:nvSpPr>
        <p:spPr>
          <a:xfrm>
            <a:off x="3048000" y="2551837"/>
            <a:ext cx="6096000" cy="1754326"/>
          </a:xfrm>
          <a:prstGeom prst="rect">
            <a:avLst/>
          </a:prstGeom>
          <a:noFill/>
        </p:spPr>
        <p:txBody>
          <a:bodyPr wrap="square">
            <a:spAutoFit/>
          </a:bodyPr>
          <a:lstStyle/>
          <a:p>
            <a:r>
              <a:rPr lang="en-US"/>
              <a:t>• Khả năng chuyển mạch có sẵn 10A mặc dùthiết kế kích thước nhỏ cho mật độ cao P.C. bảngkỹ thuật lắp.• UL, CUL, TUV được công nhận.• Lựa chọn vật liệu nhựa chịu nhiệt độ cao vàhiệu suất dung dịch hóa học tốt hơn.• Có sẵn các loại niêm phong.• Mạch từ rơle đơn giản để đáp ứng chi phí thấpsản xuất hàng loạt.</a:t>
            </a:r>
          </a:p>
        </p:txBody>
      </p:sp>
    </p:spTree>
    <p:extLst>
      <p:ext uri="{BB962C8B-B14F-4D97-AF65-F5344CB8AC3E}">
        <p14:creationId xmlns:p14="http://schemas.microsoft.com/office/powerpoint/2010/main" val="2858687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540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TotalTime>
  <Words>242</Words>
  <Application>Microsoft Office PowerPoint</Application>
  <PresentationFormat>Widescreen</PresentationFormat>
  <Paragraphs>14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Thinh</dc:creator>
  <cp:lastModifiedBy>Thinh</cp:lastModifiedBy>
  <cp:revision>1</cp:revision>
  <dcterms:created xsi:type="dcterms:W3CDTF">2022-05-14T08:04:10Z</dcterms:created>
  <dcterms:modified xsi:type="dcterms:W3CDTF">2022-05-14T19:45:28Z</dcterms:modified>
</cp:coreProperties>
</file>