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F7968-01E7-4F64-ACF7-0D579CF217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DC05A0-84C3-411B-9246-A29B49D469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0301D-8D49-429E-A54E-B65757E56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1858A-7420-4E42-BD7D-AF02DFA00B83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43D94-D63A-4C7C-B81A-9577BAEE9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19CA7-EB25-4369-973A-543B7F222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F620F-2A6E-4E1E-888A-73FEC5F26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078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893D9-FF6F-403B-AD1D-1B4F8B6B4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FB0878-7414-41BC-8120-B36FD8E81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19AFD-6AA7-4FDA-89D7-BDF245958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1858A-7420-4E42-BD7D-AF02DFA00B83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82499-C1C5-43BC-B3ED-78120D5B8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CDD3D-3287-4167-AA42-1C2B9D245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F620F-2A6E-4E1E-888A-73FEC5F26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02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D7D0D6-1BF0-4A60-BC8F-81D6638190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4CC842-4923-460E-A796-DD2C0D6C6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C20D6-FE1F-420F-8D83-A85D1F369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1858A-7420-4E42-BD7D-AF02DFA00B83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625F4-169C-4BCF-BEE8-7622A0B8E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11829-C715-4A51-B01C-6698B21F0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F620F-2A6E-4E1E-888A-73FEC5F26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7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27930-716E-424C-9F1D-AF6B62B65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1802A-3B2E-4BC8-A357-7D433A286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E0190-3DEC-4869-85B9-09DD5A101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1858A-7420-4E42-BD7D-AF02DFA00B83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9ADB-61E4-48B8-99FB-1F03528B4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91CD8-8B5F-4445-AC5D-0387EBC89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F620F-2A6E-4E1E-888A-73FEC5F26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915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B3857-BAA6-4779-9125-6E628E971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0BE56-ED6C-48A3-9151-724D09175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00FF9-BD74-4710-947C-B465D3F09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1858A-7420-4E42-BD7D-AF02DFA00B83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59187-F501-4E0D-91A3-703CD0046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A2102-0370-483C-AABF-DC919F2F4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F620F-2A6E-4E1E-888A-73FEC5F26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64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AB226-9000-4A68-8353-E5686449F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89783-7854-4BD1-AC5B-A3CFEC8E0E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77C35E-9A20-42F4-BF9F-9F5511475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D53901-A65A-4498-BA5C-E44D6B465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1858A-7420-4E42-BD7D-AF02DFA00B83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F7D0C-CA08-4579-94C1-FD66B7793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1CB16-D379-44B2-BE6A-E641E6484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F620F-2A6E-4E1E-888A-73FEC5F26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1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5F375-983F-47F3-9207-DCE5E27C8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9AA44E-F918-4037-83CC-8C534D4BE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5A6A0B-3908-48A0-BE23-E10CE4567C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EE781A-A3DF-47AA-8D4A-9234564743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2304BF-C195-4A73-8DE3-ABD576C67B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FFE2A8-DB84-4BCD-8C0E-8E2D13A0A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1858A-7420-4E42-BD7D-AF02DFA00B83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BD414C-3073-428B-96D8-EAA13E988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A166CB-7B0D-43CE-8DBA-5D50B2552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F620F-2A6E-4E1E-888A-73FEC5F26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185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CF632-DD45-4C9A-9D0F-A1CAE6D93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69DAEA-F47A-435F-BFAA-C8082119F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1858A-7420-4E42-BD7D-AF02DFA00B83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5A1BA2-1A7A-4614-BF78-C7469670D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142A0D-F255-4D85-8347-72133E6F3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F620F-2A6E-4E1E-888A-73FEC5F26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072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33E0B4-4616-4E16-8F05-D8A5439A4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1858A-7420-4E42-BD7D-AF02DFA00B83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3A6301-CCEF-484C-879D-35CCF1504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0A5BE8-AC9A-4F0A-9D28-118DB6DC8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F620F-2A6E-4E1E-888A-73FEC5F26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537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9D2E6-8632-417E-8842-7B71D9E8A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601F0-EFA1-48B7-AF6C-2732575CA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BB74D3-5BAB-4E24-B610-76E09A030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CF90D-5DF6-49E5-AEC6-5919AC51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1858A-7420-4E42-BD7D-AF02DFA00B83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224407-F0E6-46B6-86E8-B580B793C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AE44FA-93E4-42DD-A8E5-2B9812C05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F620F-2A6E-4E1E-888A-73FEC5F26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787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D8617-D75B-4FF3-BB1F-3791B6A63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C71B7A-2DA4-4078-AF51-A23AE18D1A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C458D5-4389-407B-A151-3BCB055D8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FDCE3F-6BE2-4620-B30F-449EEE3C5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1858A-7420-4E42-BD7D-AF02DFA00B83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3AC3D-93D5-4C80-A405-9A46C443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5AC2D5-0A0D-4B6E-B15F-D3EB81321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F620F-2A6E-4E1E-888A-73FEC5F26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94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B0E037-48E4-44A3-A47E-959022605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9B922-0533-4478-9C29-37EBF7131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A836-4FA1-4558-9C17-BCC4321663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1858A-7420-4E42-BD7D-AF02DFA00B83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30CFD-9530-44FD-BDF8-F0B07805B7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C96D2-D00A-44BE-B10B-FD3AD7A741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F620F-2A6E-4E1E-888A-73FEC5F26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12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6514A6-426C-4ADF-B035-51415B31B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242" y="0"/>
            <a:ext cx="8219515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4F569DD-A727-4444-BFE6-C71BC11E077E}"/>
              </a:ext>
            </a:extLst>
          </p:cNvPr>
          <p:cNvSpPr/>
          <p:nvPr/>
        </p:nvSpPr>
        <p:spPr>
          <a:xfrm>
            <a:off x="1986242" y="518984"/>
            <a:ext cx="2256244" cy="13592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B789C4-0B96-44A5-BC83-5914673D988A}"/>
              </a:ext>
            </a:extLst>
          </p:cNvPr>
          <p:cNvSpPr txBox="1"/>
          <p:nvPr/>
        </p:nvSpPr>
        <p:spPr>
          <a:xfrm>
            <a:off x="2191265" y="551936"/>
            <a:ext cx="436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0A4D3C-34FE-4A57-9255-2824E710AA44}"/>
              </a:ext>
            </a:extLst>
          </p:cNvPr>
          <p:cNvSpPr/>
          <p:nvPr/>
        </p:nvSpPr>
        <p:spPr>
          <a:xfrm>
            <a:off x="4803583" y="203200"/>
            <a:ext cx="2256244" cy="17903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87E32-5C8C-4B91-83FE-FEAB1BF4C8E1}"/>
              </a:ext>
            </a:extLst>
          </p:cNvPr>
          <p:cNvSpPr/>
          <p:nvPr/>
        </p:nvSpPr>
        <p:spPr>
          <a:xfrm>
            <a:off x="4803582" y="2232454"/>
            <a:ext cx="2256244" cy="17052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986F17-E8E0-409D-9235-1113362DEC05}"/>
              </a:ext>
            </a:extLst>
          </p:cNvPr>
          <p:cNvSpPr/>
          <p:nvPr/>
        </p:nvSpPr>
        <p:spPr>
          <a:xfrm>
            <a:off x="7504669" y="2232454"/>
            <a:ext cx="2256244" cy="17052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FA222B-F0D3-4DE0-92B7-D3A6EBBE9EC8}"/>
              </a:ext>
            </a:extLst>
          </p:cNvPr>
          <p:cNvSpPr/>
          <p:nvPr/>
        </p:nvSpPr>
        <p:spPr>
          <a:xfrm>
            <a:off x="7375333" y="203199"/>
            <a:ext cx="2256244" cy="17903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DF2DB8-7E61-46A4-BEF1-FD7FEE121D8E}"/>
              </a:ext>
            </a:extLst>
          </p:cNvPr>
          <p:cNvSpPr txBox="1"/>
          <p:nvPr/>
        </p:nvSpPr>
        <p:spPr>
          <a:xfrm>
            <a:off x="4831491" y="321103"/>
            <a:ext cx="436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A391B9-2DED-4291-B897-35B61D42388E}"/>
              </a:ext>
            </a:extLst>
          </p:cNvPr>
          <p:cNvSpPr txBox="1"/>
          <p:nvPr/>
        </p:nvSpPr>
        <p:spPr>
          <a:xfrm>
            <a:off x="4926121" y="2368119"/>
            <a:ext cx="436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F84910-7151-4B00-B71B-FCA03FD4E784}"/>
              </a:ext>
            </a:extLst>
          </p:cNvPr>
          <p:cNvSpPr txBox="1"/>
          <p:nvPr/>
        </p:nvSpPr>
        <p:spPr>
          <a:xfrm>
            <a:off x="7600741" y="2368119"/>
            <a:ext cx="436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92E348-50A9-48EA-8989-1591DAF14C8A}"/>
              </a:ext>
            </a:extLst>
          </p:cNvPr>
          <p:cNvSpPr txBox="1"/>
          <p:nvPr/>
        </p:nvSpPr>
        <p:spPr>
          <a:xfrm>
            <a:off x="7504669" y="333372"/>
            <a:ext cx="436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0B1991-86E4-41DC-8B04-5B9CCBE7E3DD}"/>
              </a:ext>
            </a:extLst>
          </p:cNvPr>
          <p:cNvSpPr/>
          <p:nvPr/>
        </p:nvSpPr>
        <p:spPr>
          <a:xfrm>
            <a:off x="2074432" y="4177612"/>
            <a:ext cx="1786368" cy="25032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C8B09D-6C5F-4615-994F-898AD92EF7D3}"/>
              </a:ext>
            </a:extLst>
          </p:cNvPr>
          <p:cNvSpPr txBox="1"/>
          <p:nvPr/>
        </p:nvSpPr>
        <p:spPr>
          <a:xfrm>
            <a:off x="2191264" y="2271500"/>
            <a:ext cx="436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6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25BCCBF-F827-4CD5-A51C-111ADC27231F}"/>
              </a:ext>
            </a:extLst>
          </p:cNvPr>
          <p:cNvSpPr/>
          <p:nvPr/>
        </p:nvSpPr>
        <p:spPr>
          <a:xfrm>
            <a:off x="2198532" y="2075763"/>
            <a:ext cx="2043953" cy="17052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21A0BA-4F9A-4E94-B021-CCC93F76B9D1}"/>
              </a:ext>
            </a:extLst>
          </p:cNvPr>
          <p:cNvSpPr txBox="1"/>
          <p:nvPr/>
        </p:nvSpPr>
        <p:spPr>
          <a:xfrm>
            <a:off x="2127764" y="4386050"/>
            <a:ext cx="436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7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0F2A34E-1CFA-4510-AF93-E18463F30262}"/>
              </a:ext>
            </a:extLst>
          </p:cNvPr>
          <p:cNvSpPr/>
          <p:nvPr/>
        </p:nvSpPr>
        <p:spPr>
          <a:xfrm>
            <a:off x="4544582" y="4075669"/>
            <a:ext cx="1786368" cy="17052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04BE19-C056-4AC5-B26D-FB2CA93F4AC0}"/>
              </a:ext>
            </a:extLst>
          </p:cNvPr>
          <p:cNvSpPr txBox="1"/>
          <p:nvPr/>
        </p:nvSpPr>
        <p:spPr>
          <a:xfrm>
            <a:off x="4926120" y="4799396"/>
            <a:ext cx="436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423117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ACEBA4-A3FD-4010-A2F8-50FC7713B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khối trong mạch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2DB035-27A2-48ED-BC05-9405B7E3F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1: module giảm áp và ổn áp về 5v</a:t>
            </a:r>
          </a:p>
          <a:p>
            <a:pPr marL="0" indent="0">
              <a:buNone/>
            </a:pPr>
            <a:r>
              <a:rPr lang="en-US"/>
              <a:t>2, 3, 4: 3 cảm biến hồng ngoại, trong đó 2 cảm biến dùng để báo thùng rác đầy, 1 cảm biến dùng để phát hiện và mở thùng rác tự động</a:t>
            </a:r>
          </a:p>
          <a:p>
            <a:pPr marL="0" indent="0">
              <a:buNone/>
            </a:pPr>
            <a:r>
              <a:rPr lang="en-US"/>
              <a:t>5: output của mạch cảnh báo ra còi là thùng rác đã đầy</a:t>
            </a:r>
          </a:p>
          <a:p>
            <a:pPr marL="0" indent="0">
              <a:buNone/>
            </a:pPr>
            <a:r>
              <a:rPr lang="en-US"/>
              <a:t>6: Arduino nano</a:t>
            </a:r>
          </a:p>
          <a:p>
            <a:pPr marL="0" indent="0">
              <a:buNone/>
            </a:pPr>
            <a:r>
              <a:rPr lang="en-US"/>
              <a:t>7: chức năng mở rộng bao gồm i2c và uart</a:t>
            </a:r>
          </a:p>
          <a:p>
            <a:pPr marL="0" indent="0">
              <a:buNone/>
            </a:pPr>
            <a:r>
              <a:rPr lang="en-US"/>
              <a:t>8: servo điều khiển đóng mở tự động</a:t>
            </a:r>
          </a:p>
        </p:txBody>
      </p:sp>
    </p:spTree>
    <p:extLst>
      <p:ext uri="{BB962C8B-B14F-4D97-AF65-F5344CB8AC3E}">
        <p14:creationId xmlns:p14="http://schemas.microsoft.com/office/powerpoint/2010/main" val="3992802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Các khối trong mạch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Thịnh Lê Quang</dc:creator>
  <cp:lastModifiedBy>Thịnh Lê Quang</cp:lastModifiedBy>
  <cp:revision>1</cp:revision>
  <dcterms:created xsi:type="dcterms:W3CDTF">2022-04-28T20:12:55Z</dcterms:created>
  <dcterms:modified xsi:type="dcterms:W3CDTF">2022-04-28T20:13:12Z</dcterms:modified>
</cp:coreProperties>
</file>