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6C92-E4D8-44D7-B88D-F7EC17C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2109-339F-4106-A46E-ADF952902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E86C-B019-482B-A63F-2FB17B07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70EF0-5366-4349-A51B-54C13616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CFE7-D8E2-4983-B612-DEC0209B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2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7D92-3395-43A9-B1DA-EEDB263D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4790D-B3BD-4B69-B168-612727A1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A1DE-FBC3-44BE-8484-055990B3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E36F1-B6E4-43BC-B5AA-B7FD8C8E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B187C-4872-4390-87E6-18E2EEBF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34C23-3042-4C46-99B7-995107AA2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53E74-8A95-4D88-9062-CE4C851DE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B068-2AE9-49E4-B31F-7B00716C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8808-5B1A-491B-9C82-2BF34A94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E5C3-989B-4DA8-9F2B-D7DB30E4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0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310E-E2E0-405D-B3CB-23C41C2C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F5B8-6197-452D-A928-7892F3AB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E2F79-78E5-4C81-A289-9B8F5274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B998E-32C9-49DD-A4F9-E98C8D90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3703B-CE43-4BB7-807D-F6D95390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4395-BF83-45DE-97B1-C0B77377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B9A8F-4202-4A00-A366-19022660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6636-947F-47EC-B16E-B71C7DCE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BF85-01F3-4FE7-B7DC-81B4F8C9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C447-EEBB-4CD3-9675-9DDA73DB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0135-E275-42CD-9799-A0E80895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E29E-47B4-4CD6-9DF1-5CF57DE8C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2313D-FF94-45C9-A7B4-33601CC8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4EFDA-48CC-4B93-90B2-A736F9BF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794D0-8FFC-447D-A6D5-A1495930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75B52-10CF-4FC3-9045-390D82F5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9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99B2-138C-415E-B387-CECE5B9C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453E6-E820-4319-A25B-DE9B6554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7A6B2-1A08-412D-AE0D-4F679BD16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CCF71-5A02-4BCD-8AA8-114221C03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B5C8D-F553-42F6-A285-0F4703461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F846D-B0A7-49CD-A80F-D36E3B36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0B9B4-FDF8-43D6-A9D4-B09F14F7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75DA5-180E-40BC-8A7E-3FD8B46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6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1B7-A750-482E-B3EC-6881877F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3C169-029F-40D2-9AC5-89DDD1E7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ADC05-6828-4B43-AA39-9C284724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B8FBF-D040-44FF-8F0A-EB55E002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F6A34-21F7-453B-8FAE-C1399676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CA770-85FF-4D8D-85C3-6B9EBEE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B5F88-19F5-4334-9735-ABD0B758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6097-749A-4CBE-9641-C202276D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894F-9CE5-419D-B331-75E95916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10C93-590A-45BC-BBB9-DC5FA5A13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DF5FC-C0CF-43D8-8879-E79BF831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475B0-6BD4-4108-B597-AA118453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0F6D1-5404-45B8-8AB0-4C3E577A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303A-6A8B-4050-88F5-390D17F1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789AC-7B78-4BCE-8374-F731D7E73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AC93F-2669-4667-98FC-2756F5972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E2B77-8466-4609-9634-A3E3612E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22101-8CF6-4D34-A7CF-388A547E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BDD32-E0A1-4196-9C8A-B782B5D1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8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44796-CBBD-40CB-9FAB-093C3A81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B0F60-7A01-4C69-A3D8-46FFDD6D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73A05-CE78-41B7-B361-DC9144033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2DD84-9982-4B5F-96E2-BCF4E961DFD1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F7E07-FBF3-4C13-B73B-94F2A6136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2AE21-CB81-4975-9E17-6D56AAD83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6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7DC4F06C-449F-481C-9D3F-9006A2D7DFAA}"/>
              </a:ext>
            </a:extLst>
          </p:cNvPr>
          <p:cNvGrpSpPr/>
          <p:nvPr/>
        </p:nvGrpSpPr>
        <p:grpSpPr>
          <a:xfrm>
            <a:off x="1873518" y="1051058"/>
            <a:ext cx="8444964" cy="4089843"/>
            <a:chOff x="1873518" y="1051058"/>
            <a:chExt cx="8444964" cy="4089843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DFB53912-34B5-4364-9018-F6DE36C653C4}"/>
                </a:ext>
              </a:extLst>
            </p:cNvPr>
            <p:cNvSpPr/>
            <p:nvPr/>
          </p:nvSpPr>
          <p:spPr>
            <a:xfrm>
              <a:off x="4714892" y="1051058"/>
              <a:ext cx="1782865" cy="638541"/>
            </a:xfrm>
            <a:prstGeom prst="cloud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MQTT Broker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1A67341-15B3-4E47-A708-520C2C169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2322" y="1734649"/>
              <a:ext cx="761310" cy="1063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BD5BF8E-E126-470A-8884-E0BAFE45C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021" y="1706486"/>
              <a:ext cx="794114" cy="1216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39BEF6-0FAD-4B9D-9177-E8F842E2F4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6497" y="1624790"/>
              <a:ext cx="1072515" cy="11681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D33CD23-31E3-4616-A046-D70FE0A4572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437" y="1723461"/>
              <a:ext cx="1051876" cy="1168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6D4A878-1CDF-4669-9CF3-330C7DEA56ED}"/>
                </a:ext>
              </a:extLst>
            </p:cNvPr>
            <p:cNvGrpSpPr/>
            <p:nvPr/>
          </p:nvGrpSpPr>
          <p:grpSpPr>
            <a:xfrm>
              <a:off x="1873518" y="3151652"/>
              <a:ext cx="3980701" cy="1989249"/>
              <a:chOff x="4765586" y="3159036"/>
              <a:chExt cx="6272039" cy="25085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AC6B6C7-4CE7-4FA1-8262-356CC7238DE5}"/>
                  </a:ext>
                </a:extLst>
              </p:cNvPr>
              <p:cNvSpPr/>
              <p:nvPr/>
            </p:nvSpPr>
            <p:spPr>
              <a:xfrm>
                <a:off x="6324679" y="4211561"/>
                <a:ext cx="1639221" cy="10687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/>
                  <a:t>Mạch điều khiển đèn và rèm cửa</a:t>
                </a:r>
              </a:p>
            </p:txBody>
          </p:sp>
          <p:pic>
            <p:nvPicPr>
              <p:cNvPr id="1030" name="Picture 6" descr="Simple Wifi Icon, Hot Spot Vector Illustration Stock Vector - Illustration  of zone, logo: 174246095">
                <a:extLst>
                  <a:ext uri="{FF2B5EF4-FFF2-40B4-BE49-F238E27FC236}">
                    <a16:creationId xmlns:a16="http://schemas.microsoft.com/office/drawing/2014/main" id="{E9DD8778-4185-4C07-AE00-8BD4CB706C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1" t="22954" r="16852" b="16108"/>
              <a:stretch/>
            </p:blipFill>
            <p:spPr bwMode="auto">
              <a:xfrm>
                <a:off x="7230098" y="3159036"/>
                <a:ext cx="1082040" cy="988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7104CD-6A26-4070-AE58-4D076BB832D3}"/>
                  </a:ext>
                </a:extLst>
              </p:cNvPr>
              <p:cNvSpPr/>
              <p:nvPr/>
            </p:nvSpPr>
            <p:spPr>
              <a:xfrm>
                <a:off x="10082067" y="3727531"/>
                <a:ext cx="792481" cy="723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</a:rPr>
                  <a:t>Đèn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754105-0357-4306-A8B9-D02402943EEC}"/>
                  </a:ext>
                </a:extLst>
              </p:cNvPr>
              <p:cNvSpPr/>
              <p:nvPr/>
            </p:nvSpPr>
            <p:spPr>
              <a:xfrm>
                <a:off x="4945945" y="4360744"/>
                <a:ext cx="802350" cy="617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</a:rPr>
                  <a:t>Nút nhấn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EC27FA1-F426-426E-8ACD-45830498D068}"/>
                  </a:ext>
                </a:extLst>
              </p:cNvPr>
              <p:cNvCxnSpPr/>
              <p:nvPr/>
            </p:nvCxnSpPr>
            <p:spPr>
              <a:xfrm>
                <a:off x="5809735" y="4721200"/>
                <a:ext cx="46749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7629CD9-BC49-47F5-A7D2-72A60D3E6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390" y="4721200"/>
                <a:ext cx="46749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A9E40A1-5AAD-45BE-B905-DD8E7D0022FA}"/>
                  </a:ext>
                </a:extLst>
              </p:cNvPr>
              <p:cNvSpPr/>
              <p:nvPr/>
            </p:nvSpPr>
            <p:spPr>
              <a:xfrm>
                <a:off x="4765586" y="3159037"/>
                <a:ext cx="6272039" cy="2508595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170CF9B-63C8-4DCF-818E-75F5AD31F088}"/>
                  </a:ext>
                </a:extLst>
              </p:cNvPr>
              <p:cNvSpPr/>
              <p:nvPr/>
            </p:nvSpPr>
            <p:spPr>
              <a:xfrm>
                <a:off x="8675559" y="3762116"/>
                <a:ext cx="995029" cy="723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</a:rPr>
                  <a:t>Relay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936EC83A-EB80-4B7F-8702-952BFEDAF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8947" y="4162626"/>
                <a:ext cx="283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B03DCA2-5DB5-40E5-B6CB-38E6282A1E08}"/>
                  </a:ext>
                </a:extLst>
              </p:cNvPr>
              <p:cNvSpPr/>
              <p:nvPr/>
            </p:nvSpPr>
            <p:spPr>
              <a:xfrm>
                <a:off x="10070370" y="4873759"/>
                <a:ext cx="792481" cy="723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</a:rPr>
                  <a:t>Rèm cửa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5A241F-37A9-4E26-9805-3D47D2756227}"/>
                  </a:ext>
                </a:extLst>
              </p:cNvPr>
              <p:cNvSpPr/>
              <p:nvPr/>
            </p:nvSpPr>
            <p:spPr>
              <a:xfrm>
                <a:off x="8663862" y="4908344"/>
                <a:ext cx="995029" cy="723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</a:rPr>
                  <a:t>L298N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29AF289-0CA2-46B5-B048-E4FA2D59C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7250" y="5308853"/>
                <a:ext cx="283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7D7FEF6A-8A87-4ADE-B852-3229C618BB0A}"/>
                </a:ext>
              </a:extLst>
            </p:cNvPr>
            <p:cNvGrpSpPr/>
            <p:nvPr/>
          </p:nvGrpSpPr>
          <p:grpSpPr>
            <a:xfrm>
              <a:off x="6866622" y="3097299"/>
              <a:ext cx="3451860" cy="2014842"/>
              <a:chOff x="7010400" y="3138856"/>
              <a:chExt cx="3451860" cy="2014842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3BD360A-9A0F-4BFA-9B5E-F4AD53ED5A9B}"/>
                  </a:ext>
                </a:extLst>
              </p:cNvPr>
              <p:cNvGrpSpPr/>
              <p:nvPr/>
            </p:nvGrpSpPr>
            <p:grpSpPr>
              <a:xfrm>
                <a:off x="7159252" y="3138856"/>
                <a:ext cx="1398142" cy="1958657"/>
                <a:chOff x="1265200" y="2708209"/>
                <a:chExt cx="2202929" cy="270285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0ED4B005-9AC3-487F-98EA-7113AFA5536C}"/>
                    </a:ext>
                  </a:extLst>
                </p:cNvPr>
                <p:cNvGrpSpPr/>
                <p:nvPr/>
              </p:nvGrpSpPr>
              <p:grpSpPr>
                <a:xfrm>
                  <a:off x="1265200" y="3833719"/>
                  <a:ext cx="2202929" cy="1577340"/>
                  <a:chOff x="883920" y="3368040"/>
                  <a:chExt cx="3139440" cy="2247900"/>
                </a:xfrm>
              </p:grpSpPr>
              <p:sp>
                <p:nvSpPr>
                  <p:cNvPr id="30" name="Google Shape;766;p40">
                    <a:extLst>
                      <a:ext uri="{FF2B5EF4-FFF2-40B4-BE49-F238E27FC236}">
                        <a16:creationId xmlns:a16="http://schemas.microsoft.com/office/drawing/2014/main" id="{662A6A6B-60DC-4C2D-8FBD-338D4B6BE1F7}"/>
                      </a:ext>
                    </a:extLst>
                  </p:cNvPr>
                  <p:cNvSpPr/>
                  <p:nvPr/>
                </p:nvSpPr>
                <p:spPr>
                  <a:xfrm>
                    <a:off x="1182917" y="3681630"/>
                    <a:ext cx="927824" cy="1550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38" h="20508" fill="none" extrusionOk="0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w="1905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 b="1"/>
                  </a:p>
                </p:txBody>
              </p:sp>
              <p:grpSp>
                <p:nvGrpSpPr>
                  <p:cNvPr id="31" name="Google Shape;767;p40">
                    <a:extLst>
                      <a:ext uri="{FF2B5EF4-FFF2-40B4-BE49-F238E27FC236}">
                        <a16:creationId xmlns:a16="http://schemas.microsoft.com/office/drawing/2014/main" id="{73E70FA3-4DBA-462E-B6C4-C787511AD544}"/>
                      </a:ext>
                    </a:extLst>
                  </p:cNvPr>
                  <p:cNvGrpSpPr/>
                  <p:nvPr/>
                </p:nvGrpSpPr>
                <p:grpSpPr>
                  <a:xfrm>
                    <a:off x="2452392" y="3758569"/>
                    <a:ext cx="1334748" cy="1473218"/>
                    <a:chOff x="2583100" y="2973775"/>
                    <a:chExt cx="461550" cy="437200"/>
                  </a:xfrm>
                </p:grpSpPr>
                <p:sp>
                  <p:nvSpPr>
                    <p:cNvPr id="32" name="Google Shape;768;p40">
                      <a:extLst>
                        <a:ext uri="{FF2B5EF4-FFF2-40B4-BE49-F238E27FC236}">
                          <a16:creationId xmlns:a16="http://schemas.microsoft.com/office/drawing/2014/main" id="{C29E455B-B4B1-4DC3-B1A0-568D75066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1225" y="3315975"/>
                      <a:ext cx="225300" cy="95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12" h="3800" fill="none" extrusionOk="0">
                          <a:moveTo>
                            <a:pt x="2947" y="0"/>
                          </a:moveTo>
                          <a:lnTo>
                            <a:pt x="2947" y="2947"/>
                          </a:lnTo>
                          <a:lnTo>
                            <a:pt x="853" y="2947"/>
                          </a:lnTo>
                          <a:lnTo>
                            <a:pt x="853" y="2947"/>
                          </a:lnTo>
                          <a:lnTo>
                            <a:pt x="682" y="2947"/>
                          </a:lnTo>
                          <a:lnTo>
                            <a:pt x="512" y="2996"/>
                          </a:lnTo>
                          <a:lnTo>
                            <a:pt x="365" y="3093"/>
                          </a:lnTo>
                          <a:lnTo>
                            <a:pt x="244" y="3191"/>
                          </a:lnTo>
                          <a:lnTo>
                            <a:pt x="146" y="3313"/>
                          </a:lnTo>
                          <a:lnTo>
                            <a:pt x="49" y="3459"/>
                          </a:lnTo>
                          <a:lnTo>
                            <a:pt x="0" y="3629"/>
                          </a:lnTo>
                          <a:lnTo>
                            <a:pt x="0" y="3800"/>
                          </a:lnTo>
                          <a:lnTo>
                            <a:pt x="9011" y="3800"/>
                          </a:lnTo>
                          <a:lnTo>
                            <a:pt x="9011" y="3800"/>
                          </a:lnTo>
                          <a:lnTo>
                            <a:pt x="9011" y="3629"/>
                          </a:lnTo>
                          <a:lnTo>
                            <a:pt x="8963" y="3459"/>
                          </a:lnTo>
                          <a:lnTo>
                            <a:pt x="8865" y="3313"/>
                          </a:lnTo>
                          <a:lnTo>
                            <a:pt x="8768" y="3191"/>
                          </a:lnTo>
                          <a:lnTo>
                            <a:pt x="8646" y="3093"/>
                          </a:lnTo>
                          <a:lnTo>
                            <a:pt x="8500" y="2996"/>
                          </a:lnTo>
                          <a:lnTo>
                            <a:pt x="8330" y="2947"/>
                          </a:lnTo>
                          <a:lnTo>
                            <a:pt x="8159" y="2947"/>
                          </a:lnTo>
                          <a:lnTo>
                            <a:pt x="6065" y="2947"/>
                          </a:lnTo>
                          <a:lnTo>
                            <a:pt x="6065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</p:txBody>
                </p:sp>
                <p:sp>
                  <p:nvSpPr>
                    <p:cNvPr id="33" name="Google Shape;769;p40">
                      <a:extLst>
                        <a:ext uri="{FF2B5EF4-FFF2-40B4-BE49-F238E27FC236}">
                          <a16:creationId xmlns:a16="http://schemas.microsoft.com/office/drawing/2014/main" id="{04512A79-9F51-4FDF-903F-50584F9584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3100" y="2973775"/>
                      <a:ext cx="461550" cy="336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462" h="13445" fill="none" extrusionOk="0">
                          <a:moveTo>
                            <a:pt x="17974" y="1"/>
                          </a:move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317" y="50"/>
                          </a:lnTo>
                          <a:lnTo>
                            <a:pt x="220" y="74"/>
                          </a:lnTo>
                          <a:lnTo>
                            <a:pt x="146" y="147"/>
                          </a:lnTo>
                          <a:lnTo>
                            <a:pt x="98" y="220"/>
                          </a:lnTo>
                          <a:lnTo>
                            <a:pt x="49" y="293"/>
                          </a:lnTo>
                          <a:lnTo>
                            <a:pt x="25" y="390"/>
                          </a:lnTo>
                          <a:lnTo>
                            <a:pt x="0" y="488"/>
                          </a:lnTo>
                          <a:lnTo>
                            <a:pt x="0" y="12958"/>
                          </a:lnTo>
                          <a:lnTo>
                            <a:pt x="0" y="12958"/>
                          </a:lnTo>
                          <a:lnTo>
                            <a:pt x="25" y="13055"/>
                          </a:lnTo>
                          <a:lnTo>
                            <a:pt x="49" y="13152"/>
                          </a:lnTo>
                          <a:lnTo>
                            <a:pt x="98" y="13226"/>
                          </a:lnTo>
                          <a:lnTo>
                            <a:pt x="146" y="13299"/>
                          </a:lnTo>
                          <a:lnTo>
                            <a:pt x="220" y="13372"/>
                          </a:lnTo>
                          <a:lnTo>
                            <a:pt x="317" y="13396"/>
                          </a:lnTo>
                          <a:lnTo>
                            <a:pt x="390" y="13445"/>
                          </a:lnTo>
                          <a:lnTo>
                            <a:pt x="487" y="13445"/>
                          </a:lnTo>
                          <a:lnTo>
                            <a:pt x="17974" y="13445"/>
                          </a:lnTo>
                          <a:lnTo>
                            <a:pt x="17974" y="13445"/>
                          </a:lnTo>
                          <a:lnTo>
                            <a:pt x="18072" y="13445"/>
                          </a:lnTo>
                          <a:lnTo>
                            <a:pt x="18145" y="13396"/>
                          </a:lnTo>
                          <a:lnTo>
                            <a:pt x="18242" y="13372"/>
                          </a:lnTo>
                          <a:lnTo>
                            <a:pt x="18315" y="13299"/>
                          </a:lnTo>
                          <a:lnTo>
                            <a:pt x="18364" y="13226"/>
                          </a:lnTo>
                          <a:lnTo>
                            <a:pt x="18413" y="13152"/>
                          </a:lnTo>
                          <a:lnTo>
                            <a:pt x="18437" y="13055"/>
                          </a:lnTo>
                          <a:lnTo>
                            <a:pt x="18461" y="12958"/>
                          </a:lnTo>
                          <a:lnTo>
                            <a:pt x="18461" y="488"/>
                          </a:lnTo>
                          <a:lnTo>
                            <a:pt x="18461" y="488"/>
                          </a:lnTo>
                          <a:lnTo>
                            <a:pt x="18437" y="390"/>
                          </a:lnTo>
                          <a:lnTo>
                            <a:pt x="18413" y="293"/>
                          </a:lnTo>
                          <a:lnTo>
                            <a:pt x="18364" y="220"/>
                          </a:lnTo>
                          <a:lnTo>
                            <a:pt x="18315" y="147"/>
                          </a:lnTo>
                          <a:lnTo>
                            <a:pt x="18242" y="74"/>
                          </a:lnTo>
                          <a:lnTo>
                            <a:pt x="18145" y="50"/>
                          </a:lnTo>
                          <a:lnTo>
                            <a:pt x="18072" y="1"/>
                          </a:lnTo>
                          <a:lnTo>
                            <a:pt x="17974" y="1"/>
                          </a:lnTo>
                          <a:lnTo>
                            <a:pt x="17974" y="1"/>
                          </a:lnTo>
                          <a:close/>
                          <a:moveTo>
                            <a:pt x="17000" y="11983"/>
                          </a:moveTo>
                          <a:lnTo>
                            <a:pt x="1462" y="11983"/>
                          </a:lnTo>
                          <a:lnTo>
                            <a:pt x="1462" y="1462"/>
                          </a:lnTo>
                          <a:lnTo>
                            <a:pt x="17000" y="1462"/>
                          </a:lnTo>
                          <a:lnTo>
                            <a:pt x="17000" y="11983"/>
                          </a:lnTo>
                          <a:close/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</p:txBody>
                </p:sp>
              </p:grp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C024026-B705-4FCB-BB72-FBDD0EAC2207}"/>
                      </a:ext>
                    </a:extLst>
                  </p:cNvPr>
                  <p:cNvSpPr/>
                  <p:nvPr/>
                </p:nvSpPr>
                <p:spPr>
                  <a:xfrm>
                    <a:off x="883920" y="3368040"/>
                    <a:ext cx="3139440" cy="22479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/>
                  </a:p>
                </p:txBody>
              </p:sp>
            </p:grpSp>
            <p:pic>
              <p:nvPicPr>
                <p:cNvPr id="42" name="Picture 6" descr="Simple Wifi Icon, Hot Spot Vector Illustration Stock Vector - Illustration  of zone, logo: 174246095">
                  <a:extLst>
                    <a:ext uri="{FF2B5EF4-FFF2-40B4-BE49-F238E27FC236}">
                      <a16:creationId xmlns:a16="http://schemas.microsoft.com/office/drawing/2014/main" id="{BFBC2DC4-8BEC-4463-AEC3-B0545DE147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441" t="22954" r="16852" b="16108"/>
                <a:stretch/>
              </p:blipFill>
              <p:spPr bwMode="auto">
                <a:xfrm>
                  <a:off x="1824769" y="2708209"/>
                  <a:ext cx="1082040" cy="9884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113A59D-8F81-400E-86BA-759E465E3710}"/>
                  </a:ext>
                </a:extLst>
              </p:cNvPr>
              <p:cNvSpPr txBox="1"/>
              <p:nvPr/>
            </p:nvSpPr>
            <p:spPr>
              <a:xfrm>
                <a:off x="8530693" y="3417873"/>
                <a:ext cx="16200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Điện thoại và máy tính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C143619-7613-4A69-9C5C-D44EE6C35F89}"/>
                  </a:ext>
                </a:extLst>
              </p:cNvPr>
              <p:cNvSpPr/>
              <p:nvPr/>
            </p:nvSpPr>
            <p:spPr>
              <a:xfrm>
                <a:off x="8557394" y="3948297"/>
                <a:ext cx="1440244" cy="11492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</a:rPr>
                  <a:t>Webserver (nằm trên máy tính cá nhân)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5871EEC-ED0E-4E3F-99C9-192626219262}"/>
                  </a:ext>
                </a:extLst>
              </p:cNvPr>
              <p:cNvSpPr/>
              <p:nvPr/>
            </p:nvSpPr>
            <p:spPr>
              <a:xfrm>
                <a:off x="7010400" y="3138856"/>
                <a:ext cx="3451860" cy="2014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105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Thịnh Lê Quang</dc:creator>
  <cp:lastModifiedBy>Thịnh Lê Quang</cp:lastModifiedBy>
  <cp:revision>1</cp:revision>
  <dcterms:created xsi:type="dcterms:W3CDTF">2022-04-23T16:00:17Z</dcterms:created>
  <dcterms:modified xsi:type="dcterms:W3CDTF">2022-04-23T17:07:15Z</dcterms:modified>
</cp:coreProperties>
</file>