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0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E03D3-33DA-8911-1D24-BA7CD4DDF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2A4FC-B121-40DD-8F6D-3C9FCAD6B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F95CA-F9E1-B430-6F0D-C37F81ABD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1D12-B29E-436D-8568-FCFDF70B14D8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454CC-4F04-1DE0-FDFD-54BE966AF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7138D-24CE-FA3C-DAED-2C68086F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934-E8C7-4229-B03E-A059247D2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96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6A4D7-F604-8253-2919-B75DF860A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078A4-913E-FCFF-B09E-83DEEA279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63B06-5437-0A1E-C9CA-6C7F46AB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1D12-B29E-436D-8568-FCFDF70B14D8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E66B8-7AA6-44A9-E123-0FD6D63A7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C52B6-E355-AEF0-8A99-B6884FE7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934-E8C7-4229-B03E-A059247D2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8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CC006B-F814-DE51-B8F4-773745FE5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2EF3B-C015-AFEE-EAA4-979D09E67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5775C-4CE6-3BDF-698D-17C5E31C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1D12-B29E-436D-8568-FCFDF70B14D8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2B5A4-E196-494D-7B86-9746B1C03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AB242-EA9E-F770-E8B7-20007968D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934-E8C7-4229-B03E-A059247D2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8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44DF-84B6-0B83-B8B3-A5B934D77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89168-0D1C-1B29-AA2E-5A66D39A4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82D57-14D5-0C76-D9E2-801B39E17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1D12-B29E-436D-8568-FCFDF70B14D8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63D9E-9C4E-1519-8A04-07273C9C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1828C-28C3-ABB0-66A8-9EDBA7FF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934-E8C7-4229-B03E-A059247D2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32618-C837-A3DF-D482-8480AA724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378F9-B125-6BC7-427D-E7AC744F8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768D8-53FB-230E-B823-C4B1E988C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1D12-B29E-436D-8568-FCFDF70B14D8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1BF19-B981-9C5A-2A6F-8F89DA82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FDC57-62DF-E997-FD78-02E55649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934-E8C7-4229-B03E-A059247D2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22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1FFE7-7B01-80F4-5D44-54AB288E5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1F458-B36D-AF1A-D290-3A97F187E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30CDE-9BF4-7EEF-3934-B061B1C9F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1FC57-A009-22F9-0BFF-9F0E690C6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1D12-B29E-436D-8568-FCFDF70B14D8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9A8E6-BFB0-7511-FC12-FA1DD7B3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12AFA-CE19-9F46-2FA9-83ED7AFDF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934-E8C7-4229-B03E-A059247D2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4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AC87-B8AA-3736-331B-1F8B3CAE4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1C263-6F96-9BB8-D11C-82F8F130E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B7007-5F44-25CB-7D9F-1E8DB8AD8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1AB8C1-AC78-27A0-3E8D-4169ACDFB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1C6BB0-5F02-2DF2-0242-04C243CAC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1619BD-5E7A-7B14-8656-B95D31D0A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1D12-B29E-436D-8568-FCFDF70B14D8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7EE4E-34EA-E13F-222E-D6B1AEB3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3CABF-AD65-DC3C-6EC9-95EF7FA5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934-E8C7-4229-B03E-A059247D2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9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3E3DC-8182-F35D-6BCD-E3DD51EC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304933-2802-291C-C310-5242DCFA9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1D12-B29E-436D-8568-FCFDF70B14D8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196C9-A76E-933F-0BA4-8C30A2049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577E4-75F2-1C8B-A332-DCEE8CC2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934-E8C7-4229-B03E-A059247D2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3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4A9560-40B0-DABC-5A85-74A0A8EB9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1D12-B29E-436D-8568-FCFDF70B14D8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2B334-B99F-A210-2A62-38A7EDDD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851A9-7CA6-7F29-66A3-6A2A84EE4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934-E8C7-4229-B03E-A059247D2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42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2BFE4-3048-7959-8E34-5E4EA8D59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AD2AB-C52E-CF99-5144-DF75F4555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D72DB-1FB0-742E-1935-C44881FBC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7065E-8C5C-2B69-9263-675A353A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1D12-B29E-436D-8568-FCFDF70B14D8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7A34C-E2CE-3FF2-E340-BB809A0DF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18E67-FAA7-B038-B508-58290F3F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934-E8C7-4229-B03E-A059247D2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14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9FFD9-EDE6-FC41-42FF-52DD0ACCF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FE0FFA-F087-251F-D074-573FD99A3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D0687-07AC-228D-721B-0D2729B64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959D5-E1AD-8718-43D7-5EFCC9F81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1D12-B29E-436D-8568-FCFDF70B14D8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2C6AE-EEA9-103B-4310-FE4BCB853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AF57B-E2BC-23D3-A20C-48ADF771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934-E8C7-4229-B03E-A059247D2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90237-C308-00B0-0DF4-8002859FD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6E01E-E3FE-20F1-E8B1-778F31525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8E3F2-9C69-1CBB-1232-B34315B10B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B1D12-B29E-436D-8568-FCFDF70B14D8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CF8A-933E-7D22-D41B-C898EED5B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2BFA3-6A3A-2356-A3D2-4AB0F2118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F7934-E8C7-4229-B03E-A059247D2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88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1C9C-5883-2084-93AF-93072FBABC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717B8-3292-AEF3-EB2B-AF448708EF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8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83C271C7-74A7-A3C8-5779-00BBED2A1716}"/>
              </a:ext>
            </a:extLst>
          </p:cNvPr>
          <p:cNvGrpSpPr/>
          <p:nvPr/>
        </p:nvGrpSpPr>
        <p:grpSpPr>
          <a:xfrm>
            <a:off x="2583180" y="525780"/>
            <a:ext cx="5852160" cy="3832860"/>
            <a:chOff x="2583180" y="525780"/>
            <a:chExt cx="5852160" cy="38328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9E8E97-01FD-FFCA-378C-152CFA205902}"/>
                </a:ext>
              </a:extLst>
            </p:cNvPr>
            <p:cNvSpPr/>
            <p:nvPr/>
          </p:nvSpPr>
          <p:spPr>
            <a:xfrm>
              <a:off x="2821467" y="3651614"/>
              <a:ext cx="1498788" cy="4602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b="1" kern="120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Khối nút nhấn</a:t>
              </a:r>
              <a:endParaRPr lang="en-US" sz="1100" b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791BDD2-B004-4A92-A636-619E5DAFDB88}"/>
                </a:ext>
              </a:extLst>
            </p:cNvPr>
            <p:cNvSpPr/>
            <p:nvPr/>
          </p:nvSpPr>
          <p:spPr>
            <a:xfrm>
              <a:off x="5084455" y="2640744"/>
              <a:ext cx="1220184" cy="59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b="1" kern="120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Khối nguồn 1</a:t>
              </a:r>
              <a:endParaRPr lang="en-US" sz="1100" b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A6EBD8-7D5B-7E70-E3D4-B324D92BA878}"/>
                </a:ext>
              </a:extLst>
            </p:cNvPr>
            <p:cNvSpPr/>
            <p:nvPr/>
          </p:nvSpPr>
          <p:spPr>
            <a:xfrm>
              <a:off x="2926910" y="1670123"/>
              <a:ext cx="1287903" cy="59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b="1" kern="120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Khối xử lý 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b="1" kern="120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trung tâm</a:t>
              </a:r>
              <a:endParaRPr lang="en-US" sz="1100" b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A40450C-518C-E8E6-21E8-281CF95AB141}"/>
                </a:ext>
              </a:extLst>
            </p:cNvPr>
            <p:cNvSpPr/>
            <p:nvPr/>
          </p:nvSpPr>
          <p:spPr>
            <a:xfrm>
              <a:off x="4799580" y="3651617"/>
              <a:ext cx="1789935" cy="4602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b="1" kern="120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Khối relay</a:t>
              </a:r>
              <a:endParaRPr lang="en-US" sz="1100" b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400975F-77F2-4EF2-83D4-EE1839420A83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66" y="1950924"/>
              <a:ext cx="37913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D01BC2C-28E4-CFDE-517D-74780CB5286D}"/>
                </a:ext>
              </a:extLst>
            </p:cNvPr>
            <p:cNvSpPr/>
            <p:nvPr/>
          </p:nvSpPr>
          <p:spPr>
            <a:xfrm>
              <a:off x="4799580" y="1694660"/>
              <a:ext cx="1789935" cy="512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b="1" kern="120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Khối điều khiển rèm</a:t>
              </a:r>
              <a:endParaRPr lang="en-US" sz="1100" b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0316629-796F-8DAF-6B66-C66F89601249}"/>
                </a:ext>
              </a:extLst>
            </p:cNvPr>
            <p:cNvSpPr/>
            <p:nvPr/>
          </p:nvSpPr>
          <p:spPr>
            <a:xfrm>
              <a:off x="7174282" y="1757293"/>
              <a:ext cx="1097479" cy="4165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b="1" kern="120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Rèm</a:t>
              </a:r>
              <a:endParaRPr lang="en-US" sz="1100" b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62A976F-7E1A-6B9F-DE91-8B03D6B36D5E}"/>
                </a:ext>
              </a:extLst>
            </p:cNvPr>
            <p:cNvSpPr/>
            <p:nvPr/>
          </p:nvSpPr>
          <p:spPr>
            <a:xfrm>
              <a:off x="6965269" y="3654917"/>
              <a:ext cx="1097479" cy="4602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b="1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Đèn</a:t>
              </a:r>
              <a:endParaRPr lang="en-US" sz="1100" b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195023E-CD0A-4770-91B3-9B96EFED7AEC}"/>
                </a:ext>
              </a:extLst>
            </p:cNvPr>
            <p:cNvCxnSpPr>
              <a:cxnSpLocks/>
            </p:cNvCxnSpPr>
            <p:nvPr/>
          </p:nvCxnSpPr>
          <p:spPr>
            <a:xfrm>
              <a:off x="6589515" y="3928319"/>
              <a:ext cx="37913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C4272AA-557F-344C-3F39-09A2E4418B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4062" y="2261032"/>
              <a:ext cx="0" cy="1339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52B91A8-8536-8B66-18DC-761B82ED26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4547" y="2305050"/>
              <a:ext cx="0" cy="2718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2EA55F2-B5D3-7E4E-8F6F-51445E1D5A5B}"/>
                </a:ext>
              </a:extLst>
            </p:cNvPr>
            <p:cNvCxnSpPr>
              <a:cxnSpLocks/>
            </p:cNvCxnSpPr>
            <p:nvPr/>
          </p:nvCxnSpPr>
          <p:spPr>
            <a:xfrm>
              <a:off x="5694547" y="3282885"/>
              <a:ext cx="0" cy="317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B3C7C70-6D2A-6D33-9826-DD58770213A6}"/>
                </a:ext>
              </a:extLst>
            </p:cNvPr>
            <p:cNvSpPr/>
            <p:nvPr/>
          </p:nvSpPr>
          <p:spPr>
            <a:xfrm>
              <a:off x="5095404" y="759366"/>
              <a:ext cx="1220184" cy="59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b="1" kern="120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Khối nguồn 2</a:t>
              </a:r>
              <a:endParaRPr lang="en-US" sz="1100" b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A3C8E97-E6B0-FC15-B64B-159E49519182}"/>
                </a:ext>
              </a:extLst>
            </p:cNvPr>
            <p:cNvCxnSpPr>
              <a:cxnSpLocks/>
            </p:cNvCxnSpPr>
            <p:nvPr/>
          </p:nvCxnSpPr>
          <p:spPr>
            <a:xfrm>
              <a:off x="7514009" y="2936038"/>
              <a:ext cx="0" cy="7230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23037DD-089C-7947-819F-804097A7ADC4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6304639" y="2936038"/>
              <a:ext cx="1209370" cy="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B282307-8013-112B-5D7A-67207D665420}"/>
                </a:ext>
              </a:extLst>
            </p:cNvPr>
            <p:cNvCxnSpPr>
              <a:cxnSpLocks/>
            </p:cNvCxnSpPr>
            <p:nvPr/>
          </p:nvCxnSpPr>
          <p:spPr>
            <a:xfrm>
              <a:off x="5716793" y="1377160"/>
              <a:ext cx="0" cy="317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4550DE9-57EF-BCFE-16CD-5EB50008BADC}"/>
                </a:ext>
              </a:extLst>
            </p:cNvPr>
            <p:cNvCxnSpPr>
              <a:cxnSpLocks/>
            </p:cNvCxnSpPr>
            <p:nvPr/>
          </p:nvCxnSpPr>
          <p:spPr>
            <a:xfrm>
              <a:off x="6626747" y="1950924"/>
              <a:ext cx="37913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AF1173F-DC8C-B43E-A398-9E9BFAB989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9861" y="2261032"/>
              <a:ext cx="1" cy="6919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F62B1CE-9582-3348-9756-7C07AEFB997F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3849861" y="2936199"/>
              <a:ext cx="1234594" cy="167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462D0D9-1A4E-4B1D-0447-46373D4983C0}"/>
                </a:ext>
              </a:extLst>
            </p:cNvPr>
            <p:cNvCxnSpPr>
              <a:stCxn id="62" idx="3"/>
            </p:cNvCxnSpPr>
            <p:nvPr/>
          </p:nvCxnSpPr>
          <p:spPr>
            <a:xfrm flipV="1">
              <a:off x="6315588" y="1054820"/>
              <a:ext cx="1407433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9B82B296-8505-9450-E424-F72DAF942242}"/>
                </a:ext>
              </a:extLst>
            </p:cNvPr>
            <p:cNvCxnSpPr>
              <a:cxnSpLocks/>
            </p:cNvCxnSpPr>
            <p:nvPr/>
          </p:nvCxnSpPr>
          <p:spPr>
            <a:xfrm>
              <a:off x="7723021" y="1034200"/>
              <a:ext cx="0" cy="7230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915A083-5745-A58C-D05F-249940B5D346}"/>
                </a:ext>
              </a:extLst>
            </p:cNvPr>
            <p:cNvSpPr/>
            <p:nvPr/>
          </p:nvSpPr>
          <p:spPr>
            <a:xfrm>
              <a:off x="2583180" y="525780"/>
              <a:ext cx="5852160" cy="383286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0169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Thịnh Lê Quang</dc:creator>
  <cp:lastModifiedBy>Thịnh Lê Quang</cp:lastModifiedBy>
  <cp:revision>1</cp:revision>
  <dcterms:created xsi:type="dcterms:W3CDTF">2022-05-06T13:26:44Z</dcterms:created>
  <dcterms:modified xsi:type="dcterms:W3CDTF">2022-05-06T13:27:12Z</dcterms:modified>
</cp:coreProperties>
</file>