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8622-D6FD-EA0B-11D5-635B60E8A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D6060-83A6-E4E5-D728-0CF4A475C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9499-089B-1412-EFAD-B9BB24F7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54E6-12E6-7CA7-1BCA-CDF7657F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976C-ADEE-4727-6315-2A057E4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A19E-4936-09BA-50A1-8B122515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D9F2A-392F-8AF6-59AA-51C2288A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E4BA-01EA-131A-41CF-563A9A52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6CBB-9C87-22E5-73EC-C293086D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92C5-4134-7A9A-6805-579CFC36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AAC28-68FA-1CA3-D106-B03293C4B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20B74-4CCD-6AA8-89DD-28BB49CC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F9A1-3AEF-55E8-1B9F-E825F1A1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A32B-4AE1-5234-1CA1-B8C710AF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840C-89F7-8D62-DBB4-DE4A17B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D706-3F15-6ECD-CB3E-864AD4F5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1F41-38F6-61F4-95B4-A338C0C9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115C-A803-3A2F-B61E-3D7C47D9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35A4-4FB7-67DE-2A20-9F7C2263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BD0C-0FE7-E57E-359D-7E66AC0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933-5011-0DCC-31CF-8A011AE4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9C05-F9E9-0459-063F-E5497C01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C136-1EC7-85E2-F3A4-9E361081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D565-4A1A-F52A-0C5C-D461D3FF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5CEF-3EE0-CE40-FB5E-DAD12B26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1E08-3626-923C-941D-193FA70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64D2-E56B-72E8-C9BA-C6A560AC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B884-F47F-3F57-1002-D38D26B7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D50C-5BEF-04CC-74E8-221476CA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5996-2DFD-1E8C-C3F4-25912ABB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6DDB-164A-27C1-2BE3-220AEA18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C25-0BA4-EB59-0C0F-59C3D601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EC75-7107-6384-90B3-DFCE9EB4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6715-BD16-FA9C-2C0D-552F103F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B36ED-5F06-04D7-17FA-21EA4193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7EF27-9C1C-2808-5D31-DE4096F54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78040-A7DB-3FC8-D029-2050A00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5B230-26AF-7FD9-81C0-059645F5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008F-F7F4-58AE-3DF7-55DDA97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823B-8BBF-E6FF-549A-40917CCE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BAFD5-7CB4-1E19-E864-1F620A67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FD70-4613-1FCB-5C2E-FACA7CB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A82EE-24F8-8678-CBAB-DA464BAF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FB8AB-807F-6F50-287E-6C36EA3A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0BABC-2547-612A-858F-1DD0B3B7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BCCAB-0CC6-9997-0D13-C878EE14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4DC-2136-FEA5-DDEE-D831408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72E6-03D5-FB60-7C36-121A3578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5005-1FB5-84AC-4E3E-BF7296DB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6CEC4-6864-62B3-A063-2033069A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A7CD9-9D09-D519-316B-FE282B8A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72E6-E44C-F992-3D9C-39BD1148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2AB8-218E-8498-FE99-59FDBC61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9AA87-1AB4-6FD5-98D4-801AE216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ECA6-1622-F169-4E6A-656FC5AA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CA1E-2DBA-19DB-30E0-DEBB4EC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E7EC-1E61-07D0-72A9-10536586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29B7-2749-F44C-761E-2443B36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F2463-6156-1F3C-68FD-4B19FC5D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573E3-E139-4419-1005-65D798CE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7D9A-3AF6-EB23-0EDA-4EDE3EFE1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3642-04D2-4299-B70D-AB1457411AC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E02A-C10B-1DC0-4019-58BB30B9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A33-E1EE-B539-FE90-50CB5958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04-6D62-473D-ABF0-BAF4DD6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D2B761-651B-61CC-32EC-7A078DE2DE59}"/>
              </a:ext>
            </a:extLst>
          </p:cNvPr>
          <p:cNvGrpSpPr/>
          <p:nvPr/>
        </p:nvGrpSpPr>
        <p:grpSpPr>
          <a:xfrm>
            <a:off x="2975212" y="2410460"/>
            <a:ext cx="4477465" cy="3361504"/>
            <a:chOff x="2975212" y="2410460"/>
            <a:chExt cx="4477465" cy="3361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099370-E291-E471-8159-E1F3D921C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5212" y="2410460"/>
              <a:ext cx="4477465" cy="336150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F9648-CEC9-EE0D-A91E-BE5F8AFAF7F7}"/>
                </a:ext>
              </a:extLst>
            </p:cNvPr>
            <p:cNvSpPr/>
            <p:nvPr/>
          </p:nvSpPr>
          <p:spPr>
            <a:xfrm>
              <a:off x="5592804" y="3896655"/>
              <a:ext cx="1490383" cy="82547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5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BCFB20-E3C7-1F3D-6492-D28F0E52C5B2}"/>
              </a:ext>
            </a:extLst>
          </p:cNvPr>
          <p:cNvGrpSpPr/>
          <p:nvPr/>
        </p:nvGrpSpPr>
        <p:grpSpPr>
          <a:xfrm>
            <a:off x="1717807" y="1554185"/>
            <a:ext cx="8082212" cy="3058758"/>
            <a:chOff x="1717807" y="1554185"/>
            <a:chExt cx="8082212" cy="30587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9A85EF-143D-31D5-8D81-EA8134CD1F72}"/>
                </a:ext>
              </a:extLst>
            </p:cNvPr>
            <p:cNvGrpSpPr/>
            <p:nvPr/>
          </p:nvGrpSpPr>
          <p:grpSpPr>
            <a:xfrm>
              <a:off x="1717807" y="1554185"/>
              <a:ext cx="4031716" cy="2908632"/>
              <a:chOff x="3300947" y="2536825"/>
              <a:chExt cx="4031716" cy="290863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7EC43E1-D9ED-AA55-D5B0-4305258853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862" r="65111" b="25607"/>
              <a:stretch/>
            </p:blipFill>
            <p:spPr bwMode="auto">
              <a:xfrm>
                <a:off x="3300947" y="2536825"/>
                <a:ext cx="4031716" cy="2908632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B49A22-C4CC-3EFA-FDFB-E64EFF41CC4C}"/>
                  </a:ext>
                </a:extLst>
              </p:cNvPr>
              <p:cNvSpPr/>
              <p:nvPr/>
            </p:nvSpPr>
            <p:spPr>
              <a:xfrm>
                <a:off x="6287069" y="3261815"/>
                <a:ext cx="946245" cy="9553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4" descr="Nút Nhấn Nhả - Nút Reset 10mm DS-314 | Shopee Việt Nam">
              <a:extLst>
                <a:ext uri="{FF2B5EF4-FFF2-40B4-BE49-F238E27FC236}">
                  <a16:creationId xmlns:a16="http://schemas.microsoft.com/office/drawing/2014/main" id="{9A1436BE-1B3D-5C86-9CAB-94E28B870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09"/>
            <a:stretch/>
          </p:blipFill>
          <p:spPr bwMode="auto">
            <a:xfrm>
              <a:off x="5970855" y="1554185"/>
              <a:ext cx="3829164" cy="305875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39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B28873-4199-611E-10F6-A72DCAA65E8C}"/>
              </a:ext>
            </a:extLst>
          </p:cNvPr>
          <p:cNvGrpSpPr/>
          <p:nvPr/>
        </p:nvGrpSpPr>
        <p:grpSpPr>
          <a:xfrm>
            <a:off x="1108000" y="805218"/>
            <a:ext cx="7094304" cy="4734484"/>
            <a:chOff x="1080704" y="764275"/>
            <a:chExt cx="7094304" cy="47344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18836BA-CB0E-D729-FFA5-A33E670AD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7856" y="764275"/>
              <a:ext cx="3547152" cy="473448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0D3BC1-A737-4016-ADA0-60833BC1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704" y="764275"/>
              <a:ext cx="3547152" cy="4734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3F0D8A-FF34-2857-0B53-9A5B98C10650}"/>
              </a:ext>
            </a:extLst>
          </p:cNvPr>
          <p:cNvGrpSpPr/>
          <p:nvPr/>
        </p:nvGrpSpPr>
        <p:grpSpPr>
          <a:xfrm>
            <a:off x="995847" y="528282"/>
            <a:ext cx="6467858" cy="4388378"/>
            <a:chOff x="941256" y="187088"/>
            <a:chExt cx="6467858" cy="43883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E73CF9-3259-B1EB-688E-22F07212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256" y="187088"/>
              <a:ext cx="3287844" cy="438837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2C46DD-0150-CE97-2D7C-226623DA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259050"/>
              <a:ext cx="3180014" cy="4244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3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9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</cp:revision>
  <dcterms:created xsi:type="dcterms:W3CDTF">2022-05-13T12:24:26Z</dcterms:created>
  <dcterms:modified xsi:type="dcterms:W3CDTF">2022-05-13T12:24:36Z</dcterms:modified>
</cp:coreProperties>
</file>