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FD00-2EBD-83CA-8F5F-F9D883CDD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C489-E648-CC82-1C27-90F249FB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3D71F-803E-0057-CAED-72FC7BAB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2D29-4CC8-F548-2273-44E9AFD0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1ADB6-BD1A-AAF2-63D3-FAACC8EE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31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C7D0-FFDB-1E7E-FD27-0629F5BB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BA948-6BD4-9B41-7401-B02C28FB7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953B-DBC4-7F10-4E95-E23B10C7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CC0AE-C3A7-58D8-A844-08D7774A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8DBE-FEFC-0BC1-FDBB-F442E800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B4E965-8325-4D16-F7E4-46840AFCD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F452A-8421-E3CA-1AAD-2B0673D0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1BBA0-F420-0E33-ED20-76EEF00F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85D1-947E-9534-5A75-BC2AE48D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308C-FB09-9F50-4422-AC54B9DB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AECD-9778-1165-87AD-81F5A3D3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6881-602D-3DF1-A7FB-747559627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30623-D1D2-25D9-637E-362DFA3F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C4236-D61C-6EB2-583A-04A5D316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CF344-D35D-80D4-2676-96529833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313D-AC82-132A-DA0D-9A725B3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34340-623A-23C9-829E-C01E46AC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C154-1336-9E15-83A6-C58421F3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525B-3A2B-0DA1-DC88-A8E5E16E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A7EF-7068-9BF5-0088-3F2BB244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D526D-9EDD-D364-D0DF-06D02BB5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0F35-DA61-77AB-492F-206A9C929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288CD-E578-E14D-B9D4-37DA01CCB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14E12-9133-D546-F21E-422BE04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8B6FE-474B-C0FC-098A-CA1FD77D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74552-4A4E-6093-D1B7-91C30443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6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BA86-A861-E5D6-E3BC-B1EF7926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3544-F54E-9FCA-8204-D8E1B8D75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41391-76B5-2755-A506-78D1E47E0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4635-825A-AABD-9FE0-5D5215823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D225E-2C7F-EFBE-109D-FD920B25B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823B1-0462-9421-7528-40A836EB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A2CB4-D396-E3D5-21BB-0F4021E1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96232-7B07-CC86-0FB4-E09BE8C1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232E-BC89-30C9-677B-2F4F88BE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88E98-1D77-C6F1-8EA7-CB5106DF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DA196-BF82-BE90-F2E2-C4E3DE89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408B4-EEA3-8D24-BEC7-9C6BC6A0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97821-1FEF-9E18-010A-39788ABF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2EFF7-F88B-76C3-DA24-88EF4B6F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AA235-0136-1534-F348-541FDAAA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A5A33-8D39-1BCE-13FA-BA1630B1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B94B5-B767-7224-78BA-34503E77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88A9-BF9A-EE45-7AF8-CF483987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BFA6-8AD7-5F6B-17EE-DF7D4ADB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6BBB5-9DAF-6398-73FE-C04F3B1D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E05CB-78D0-1C57-00D4-FEEA3DF5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002-CC5C-F236-9E5F-6386B61B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3AF37-3AAD-A322-77FC-7AE3F4FEB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9A2E4-69D2-90C5-CEB1-CF66C3481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D3A9-F94C-203C-B825-6035283B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CD540-6F7C-602B-8FE7-9F9BAC99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243D6-2EB9-E908-2375-79A0547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71FC3-43B1-167A-13F0-5179655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26AB-ABDC-8010-F15C-B772AE9B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9131C-CD26-CEBC-6B69-5C4CFB55A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82CE-8D13-4B8E-90F0-F7C0A5B389D4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0D460-4B53-3648-4D61-B9D60D28D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7531-C42F-043F-0249-D74FB504B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DEA68-FF94-4AA0-BC14-A3191BEBC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3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2E4637-900E-F0E5-8B01-FB0955CE026B}"/>
              </a:ext>
            </a:extLst>
          </p:cNvPr>
          <p:cNvGrpSpPr/>
          <p:nvPr/>
        </p:nvGrpSpPr>
        <p:grpSpPr>
          <a:xfrm>
            <a:off x="3609203" y="571500"/>
            <a:ext cx="4406213" cy="2396181"/>
            <a:chOff x="3609203" y="571500"/>
            <a:chExt cx="4406213" cy="2396181"/>
          </a:xfrm>
        </p:grpSpPr>
        <p:pic>
          <p:nvPicPr>
            <p:cNvPr id="1026" name="Picture 2" descr="Cảm biến độ ẩm và nhiệt độ DHT22 Temperature Humidity Sensor – Hshop.vn">
              <a:extLst>
                <a:ext uri="{FF2B5EF4-FFF2-40B4-BE49-F238E27FC236}">
                  <a16:creationId xmlns:a16="http://schemas.microsoft.com/office/drawing/2014/main" id="{F670324A-88C1-90DF-FAE5-ABAC563D4E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041" y="871388"/>
              <a:ext cx="2264375" cy="1796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ảm biến độ ẩm và nhiệt độ DHT22 Temperature Humidity Sensor – Hshop.vn">
              <a:extLst>
                <a:ext uri="{FF2B5EF4-FFF2-40B4-BE49-F238E27FC236}">
                  <a16:creationId xmlns:a16="http://schemas.microsoft.com/office/drawing/2014/main" id="{8BAF233E-7C05-B075-226B-1F466A57B6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3" y="571500"/>
              <a:ext cx="2396181" cy="239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621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89732CDD-EF8D-E9B2-98CE-19A9A4B2E202}"/>
              </a:ext>
            </a:extLst>
          </p:cNvPr>
          <p:cNvGrpSpPr/>
          <p:nvPr/>
        </p:nvGrpSpPr>
        <p:grpSpPr>
          <a:xfrm>
            <a:off x="2266682" y="1232677"/>
            <a:ext cx="5021611" cy="3874437"/>
            <a:chOff x="2266682" y="1232677"/>
            <a:chExt cx="5021611" cy="3874437"/>
          </a:xfrm>
        </p:grpSpPr>
        <p:sp>
          <p:nvSpPr>
            <p:cNvPr id="16" name="Google Shape;766;p40">
              <a:extLst>
                <a:ext uri="{FF2B5EF4-FFF2-40B4-BE49-F238E27FC236}">
                  <a16:creationId xmlns:a16="http://schemas.microsoft.com/office/drawing/2014/main" id="{B0ED2B1C-F931-1281-535A-AF0E702BF22F}"/>
                </a:ext>
              </a:extLst>
            </p:cNvPr>
            <p:cNvSpPr/>
            <p:nvPr/>
          </p:nvSpPr>
          <p:spPr>
            <a:xfrm>
              <a:off x="2511149" y="3236171"/>
              <a:ext cx="764147" cy="1191256"/>
            </a:xfrm>
            <a:custGeom>
              <a:avLst/>
              <a:gdLst/>
              <a:ahLst/>
              <a:cxnLst/>
              <a:rect l="l" t="t" r="r" b="b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noFill/>
            <a:ln w="1905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b="1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A0C5B32-DCD5-F716-1715-254C978B0D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8393" y="2461581"/>
              <a:ext cx="727999" cy="774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86DC4B-4B6B-A7D1-C417-FE801C815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4755" y="2555785"/>
              <a:ext cx="814734" cy="8883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20">
              <a:extLst>
                <a:ext uri="{FF2B5EF4-FFF2-40B4-BE49-F238E27FC236}">
                  <a16:creationId xmlns:a16="http://schemas.microsoft.com/office/drawing/2014/main" id="{BC8E46C8-C482-6165-693C-4F54E6C505E5}"/>
                </a:ext>
              </a:extLst>
            </p:cNvPr>
            <p:cNvSpPr txBox="1"/>
            <p:nvPr/>
          </p:nvSpPr>
          <p:spPr>
            <a:xfrm>
              <a:off x="5636264" y="3663773"/>
              <a:ext cx="1233807" cy="64914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Mạch ESP32</a:t>
              </a:r>
              <a:endPara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23">
              <a:extLst>
                <a:ext uri="{FF2B5EF4-FFF2-40B4-BE49-F238E27FC236}">
                  <a16:creationId xmlns:a16="http://schemas.microsoft.com/office/drawing/2014/main" id="{2CC26A65-4CB6-6E46-0721-54B1A20802D8}"/>
                </a:ext>
              </a:extLst>
            </p:cNvPr>
            <p:cNvSpPr txBox="1"/>
            <p:nvPr/>
          </p:nvSpPr>
          <p:spPr>
            <a:xfrm rot="18841496">
              <a:off x="3276904" y="2550830"/>
              <a:ext cx="852369" cy="3487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endPara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24">
              <a:extLst>
                <a:ext uri="{FF2B5EF4-FFF2-40B4-BE49-F238E27FC236}">
                  <a16:creationId xmlns:a16="http://schemas.microsoft.com/office/drawing/2014/main" id="{39223684-4AC0-D05F-0837-A1CCABF38E3E}"/>
                </a:ext>
              </a:extLst>
            </p:cNvPr>
            <p:cNvSpPr txBox="1"/>
            <p:nvPr/>
          </p:nvSpPr>
          <p:spPr>
            <a:xfrm rot="18687426">
              <a:off x="3630630" y="2852045"/>
              <a:ext cx="964500" cy="3856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endPara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BCFEEA-4C89-5068-DD9C-584B4BD3F884}"/>
                </a:ext>
              </a:extLst>
            </p:cNvPr>
            <p:cNvSpPr/>
            <p:nvPr/>
          </p:nvSpPr>
          <p:spPr>
            <a:xfrm>
              <a:off x="2266682" y="1232677"/>
              <a:ext cx="5021611" cy="3874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b="1"/>
            </a:p>
          </p:txBody>
        </p:sp>
        <p:pic>
          <p:nvPicPr>
            <p:cNvPr id="2050" name="Picture 2" descr="Blynk (legacy) - Ứng dụng trên Google Play">
              <a:extLst>
                <a:ext uri="{FF2B5EF4-FFF2-40B4-BE49-F238E27FC236}">
                  <a16:creationId xmlns:a16="http://schemas.microsoft.com/office/drawing/2014/main" id="{BD4DC7D2-89CD-FC95-AB13-F1134BEAF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1598" y="1245261"/>
              <a:ext cx="1259437" cy="1259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2427DDD-8F82-0DFE-8E12-3AD0E57A0E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8403" y="2555785"/>
              <a:ext cx="532713" cy="915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761C67D-5196-8F5A-7A23-162C5F44EB79}"/>
                </a:ext>
              </a:extLst>
            </p:cNvPr>
            <p:cNvCxnSpPr>
              <a:cxnSpLocks/>
            </p:cNvCxnSpPr>
            <p:nvPr/>
          </p:nvCxnSpPr>
          <p:spPr>
            <a:xfrm>
              <a:off x="5813190" y="2555785"/>
              <a:ext cx="544748" cy="91574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24">
              <a:extLst>
                <a:ext uri="{FF2B5EF4-FFF2-40B4-BE49-F238E27FC236}">
                  <a16:creationId xmlns:a16="http://schemas.microsoft.com/office/drawing/2014/main" id="{E2102D67-6990-65B4-AE3B-A70ADCA61225}"/>
                </a:ext>
              </a:extLst>
            </p:cNvPr>
            <p:cNvSpPr txBox="1"/>
            <p:nvPr/>
          </p:nvSpPr>
          <p:spPr>
            <a:xfrm rot="3512376">
              <a:off x="5708695" y="2704702"/>
              <a:ext cx="964500" cy="3856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Response</a:t>
              </a:r>
              <a:endPara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96869715-943E-0464-7ADF-7D277A5CE188}"/>
                </a:ext>
              </a:extLst>
            </p:cNvPr>
            <p:cNvSpPr txBox="1"/>
            <p:nvPr/>
          </p:nvSpPr>
          <p:spPr>
            <a:xfrm rot="3572027">
              <a:off x="5297974" y="3020569"/>
              <a:ext cx="964500" cy="3856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400" b="1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Request</a:t>
              </a:r>
              <a:endParaRPr lang="en-US" sz="11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54" name="TextBox 2053">
              <a:extLst>
                <a:ext uri="{FF2B5EF4-FFF2-40B4-BE49-F238E27FC236}">
                  <a16:creationId xmlns:a16="http://schemas.microsoft.com/office/drawing/2014/main" id="{9DE0A324-3559-D404-0DA5-1ED543205CD3}"/>
                </a:ext>
              </a:extLst>
            </p:cNvPr>
            <p:cNvSpPr txBox="1"/>
            <p:nvPr/>
          </p:nvSpPr>
          <p:spPr>
            <a:xfrm>
              <a:off x="5774771" y="1661160"/>
              <a:ext cx="1513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Blynk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70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1</cp:revision>
  <dcterms:created xsi:type="dcterms:W3CDTF">2022-05-06T09:42:42Z</dcterms:created>
  <dcterms:modified xsi:type="dcterms:W3CDTF">2022-05-06T09:47:22Z</dcterms:modified>
</cp:coreProperties>
</file>