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CA73-56E7-4879-A2B3-91417DC3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FC951-9B71-41F9-9182-F1591998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167D-34DE-4416-883F-3FA0745F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7CA-CA50-49BC-9879-FE307764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D8B0-2A54-4671-B96B-945A12EE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8EF-F4B5-4BA0-B134-1EEFCEF7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C26D7-0609-4D48-9C21-969352141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F28B-EF12-4150-A305-E65F759C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E3B6-2562-437C-8F49-2A989B6F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CC36-08EA-46D6-963A-697E301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ACF5F-1461-41E5-B62C-41CDBA855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902B4-B3EA-419D-AD8D-11BCCE5B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C142-53A8-46FA-8C5C-A0E6B7A4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9A4D-42E1-488E-A3EF-3F68038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0949-081E-4B09-BE49-13B980F5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0352-AB22-420E-B0AE-0E10B3AA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5710-6931-47E1-BC8A-75CC3351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D3B9-EE26-4099-8A3E-63183FB5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6913-B55E-42C8-810D-EE252254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28BD-0B69-411D-8DE4-29A8F00F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0490-4C0A-406D-8D81-A567E877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FD17-3827-43BC-8335-2BE71234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CEFE-5A77-4682-9D7B-48BC1BB1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D122-BB06-4185-AB75-D95BA0CB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B749-0608-4F25-A284-9AE2E528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D2CC-CDA4-47B2-B94A-B83FE4B1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020B-DE0E-4BC1-A423-C00C88641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24A4-1CE4-4650-838D-A5ADFC61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F97D7-ADED-485B-90E3-10AF7D1F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2A854-C354-4D45-823A-47843C18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B2251-AC66-493E-B929-A928622C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D97-ABB2-421F-8964-94E48D9D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85C2-96C4-4AC4-A07B-C3704476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74CA-A902-4DDE-8859-36545290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F6238-505F-43C1-8DA4-0CE16A909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6945B-B04B-4B5A-8CE0-4FC7A64B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BF27E-46FA-4290-A703-5BED3E0C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5EA7-7170-4C47-A69B-18B620CC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50F9B-1498-459F-B6EE-1118ACE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6B47-C225-4DBB-8EB9-2629EEA1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95CBE-E61E-4CDA-848C-C9F471C5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3D157-ACE4-4F5A-9004-DA89EA2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A4E28-9764-4142-9EF5-7DB1A5D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DAA05-6A2E-4E05-BBA8-F20B45E4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796D8-F9C1-42BE-8888-7C5BAF42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F5E27-DAD5-4DA1-921C-BB10B9F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985-A1BB-4A39-B077-360695A0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8249-AB3A-4596-BEBF-08C104EB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9500-6626-4AE4-BA0B-734C6136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FCFE-B94F-4DA8-98A1-933E989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2149B-1D84-4C4B-BB8E-910E944F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8263-CC72-4D24-9717-4A7FAF7D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5B2-1308-4E6A-A386-AF97CDB4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6201-C83E-41B2-838E-53BB5614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78E-7CDB-4555-B80D-1E87A101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6BF1A-D055-4C11-B3C8-634356B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B817B-9CEA-4EF8-A175-20E4CA1C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9FF4-3CD3-4253-B3BF-127DAE42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74C76-0FAD-4D64-9FBB-FC57F89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17CB-4153-4AA9-8ED5-65A75092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C199-5630-48E6-85AC-1FE71388F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473A-F955-4BCE-A68B-FD17ABC1FBF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CA72-6AA5-44D4-AD9C-840C5594D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8322-DE20-4F53-8B8E-7D3899B5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4E70-D83E-4C1F-B72C-088B716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1566E2F-569A-484D-9867-40F551084327}"/>
              </a:ext>
            </a:extLst>
          </p:cNvPr>
          <p:cNvGrpSpPr/>
          <p:nvPr/>
        </p:nvGrpSpPr>
        <p:grpSpPr>
          <a:xfrm>
            <a:off x="87923" y="-36614"/>
            <a:ext cx="11878408" cy="6964951"/>
            <a:chOff x="87923" y="-36614"/>
            <a:chExt cx="11878408" cy="69649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DF5823-FC37-4F21-BF81-D754FD895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3" y="-36614"/>
              <a:ext cx="11878408" cy="696495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20BA4F-8FF4-4A7C-81BB-79A287B70E80}"/>
                </a:ext>
              </a:extLst>
            </p:cNvPr>
            <p:cNvSpPr/>
            <p:nvPr/>
          </p:nvSpPr>
          <p:spPr>
            <a:xfrm>
              <a:off x="465992" y="5354516"/>
              <a:ext cx="1723293" cy="140677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6599C-1AAC-4337-A860-F95E8796CD1F}"/>
                </a:ext>
              </a:extLst>
            </p:cNvPr>
            <p:cNvSpPr txBox="1"/>
            <p:nvPr/>
          </p:nvSpPr>
          <p:spPr>
            <a:xfrm>
              <a:off x="2356338" y="5734735"/>
              <a:ext cx="1327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PWM Điều khiển băng tải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D9B68E-5995-4F36-914A-99814EF26A46}"/>
                </a:ext>
              </a:extLst>
            </p:cNvPr>
            <p:cNvSpPr/>
            <p:nvPr/>
          </p:nvSpPr>
          <p:spPr>
            <a:xfrm>
              <a:off x="351691" y="4690697"/>
              <a:ext cx="1723293" cy="580293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27AA98-5097-4FEF-B591-4EB640580B0D}"/>
                </a:ext>
              </a:extLst>
            </p:cNvPr>
            <p:cNvSpPr/>
            <p:nvPr/>
          </p:nvSpPr>
          <p:spPr>
            <a:xfrm>
              <a:off x="351691" y="4026878"/>
              <a:ext cx="1723293" cy="580293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17366-DC77-4AB2-89EB-45287B41F829}"/>
                </a:ext>
              </a:extLst>
            </p:cNvPr>
            <p:cNvSpPr txBox="1"/>
            <p:nvPr/>
          </p:nvSpPr>
          <p:spPr>
            <a:xfrm>
              <a:off x="2189285" y="4771850"/>
              <a:ext cx="132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Hiển thị LCD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5093B1-DAEB-4C23-9AB0-E0BB8E748945}"/>
                </a:ext>
              </a:extLst>
            </p:cNvPr>
            <p:cNvSpPr txBox="1"/>
            <p:nvPr/>
          </p:nvSpPr>
          <p:spPr>
            <a:xfrm>
              <a:off x="2250832" y="4154201"/>
              <a:ext cx="1327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Giao tiếp máy tính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159491-1622-49CC-996C-3A7461B1C730}"/>
                </a:ext>
              </a:extLst>
            </p:cNvPr>
            <p:cNvSpPr txBox="1"/>
            <p:nvPr/>
          </p:nvSpPr>
          <p:spPr>
            <a:xfrm>
              <a:off x="2853104" y="1005564"/>
              <a:ext cx="1327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Cấp nguồn 5v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3BF405-5372-41E7-A2A2-EFD29D7A8CEA}"/>
                </a:ext>
              </a:extLst>
            </p:cNvPr>
            <p:cNvSpPr/>
            <p:nvPr/>
          </p:nvSpPr>
          <p:spPr>
            <a:xfrm>
              <a:off x="527536" y="773657"/>
              <a:ext cx="2154118" cy="1037557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E35A8-5089-4B7D-B0C6-9EF9208088A5}"/>
                </a:ext>
              </a:extLst>
            </p:cNvPr>
            <p:cNvSpPr txBox="1"/>
            <p:nvPr/>
          </p:nvSpPr>
          <p:spPr>
            <a:xfrm>
              <a:off x="3125665" y="2269544"/>
              <a:ext cx="126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Arduino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E2C99-7D64-41CA-AAAC-ABBEA8825400}"/>
                </a:ext>
              </a:extLst>
            </p:cNvPr>
            <p:cNvSpPr/>
            <p:nvPr/>
          </p:nvSpPr>
          <p:spPr>
            <a:xfrm>
              <a:off x="225669" y="2003441"/>
              <a:ext cx="2763716" cy="140677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80B0CF-2723-40B4-8AC6-4F59A6B947EA}"/>
                </a:ext>
              </a:extLst>
            </p:cNvPr>
            <p:cNvSpPr/>
            <p:nvPr/>
          </p:nvSpPr>
          <p:spPr>
            <a:xfrm>
              <a:off x="4180743" y="69100"/>
              <a:ext cx="6444761" cy="3868682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410211-903A-470F-AF77-FFD442D4233F}"/>
                </a:ext>
              </a:extLst>
            </p:cNvPr>
            <p:cNvSpPr txBox="1"/>
            <p:nvPr/>
          </p:nvSpPr>
          <p:spPr>
            <a:xfrm>
              <a:off x="10625504" y="2457620"/>
              <a:ext cx="126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326227-B490-4B74-8D4E-316FDFEC3FE9}"/>
                </a:ext>
              </a:extLst>
            </p:cNvPr>
            <p:cNvSpPr txBox="1"/>
            <p:nvPr/>
          </p:nvSpPr>
          <p:spPr>
            <a:xfrm>
              <a:off x="5561135" y="5063727"/>
              <a:ext cx="178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Điều khiển servo(output)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2A34F-BC6B-4702-ABD4-B99E887A655F}"/>
                </a:ext>
              </a:extLst>
            </p:cNvPr>
            <p:cNvSpPr/>
            <p:nvPr/>
          </p:nvSpPr>
          <p:spPr>
            <a:xfrm>
              <a:off x="3754319" y="4115151"/>
              <a:ext cx="1723293" cy="2542914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CE4F-6AE7-4E93-ACF2-34A00B54DC7B}"/>
                </a:ext>
              </a:extLst>
            </p:cNvPr>
            <p:cNvSpPr/>
            <p:nvPr/>
          </p:nvSpPr>
          <p:spPr>
            <a:xfrm>
              <a:off x="7728442" y="4186997"/>
              <a:ext cx="3446581" cy="2542914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0A7CE5-70AE-4CAF-B581-5F9917AE4131}"/>
                </a:ext>
              </a:extLst>
            </p:cNvPr>
            <p:cNvSpPr txBox="1"/>
            <p:nvPr/>
          </p:nvSpPr>
          <p:spPr>
            <a:xfrm>
              <a:off x="9451732" y="6088844"/>
              <a:ext cx="126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6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1</cp:revision>
  <dcterms:created xsi:type="dcterms:W3CDTF">2022-04-15T08:23:38Z</dcterms:created>
  <dcterms:modified xsi:type="dcterms:W3CDTF">2022-04-15T08:23:43Z</dcterms:modified>
</cp:coreProperties>
</file>