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5" r:id="rId4"/>
    <p:sldId id="267" r:id="rId5"/>
    <p:sldId id="266" r:id="rId6"/>
    <p:sldId id="268" r:id="rId7"/>
    <p:sldId id="269" r:id="rId8"/>
    <p:sldId id="281" r:id="rId9"/>
    <p:sldId id="282" r:id="rId10"/>
    <p:sldId id="27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CCFFFF"/>
    <a:srgbClr val="FFFF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C5BED-13FA-4FC8-A297-B8DDF1B30C32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8EC5D-D19F-4532-BB41-98C88EC3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6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roup 288"/>
          <p:cNvGrpSpPr/>
          <p:nvPr userDrawn="1"/>
        </p:nvGrpSpPr>
        <p:grpSpPr>
          <a:xfrm>
            <a:off x="0" y="779676"/>
            <a:ext cx="4654344" cy="6066876"/>
            <a:chOff x="-74724" y="894430"/>
            <a:chExt cx="4654344" cy="606687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19" name="Group 118"/>
            <p:cNvGrpSpPr/>
            <p:nvPr userDrawn="1"/>
          </p:nvGrpSpPr>
          <p:grpSpPr>
            <a:xfrm>
              <a:off x="-74724" y="1990846"/>
              <a:ext cx="1718329" cy="4970460"/>
              <a:chOff x="-74724" y="1155168"/>
              <a:chExt cx="2055379" cy="5806138"/>
            </a:xfrm>
          </p:grpSpPr>
          <p:sp>
            <p:nvSpPr>
              <p:cNvPr id="3" name="Oval 2"/>
              <p:cNvSpPr/>
              <p:nvPr userDrawn="1"/>
            </p:nvSpPr>
            <p:spPr>
              <a:xfrm>
                <a:off x="574767" y="5029201"/>
                <a:ext cx="1319348" cy="13062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 userDrawn="1"/>
            </p:nvSpPr>
            <p:spPr>
              <a:xfrm>
                <a:off x="661307" y="5114108"/>
                <a:ext cx="1146265" cy="113646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 userDrawn="1"/>
            </p:nvSpPr>
            <p:spPr>
              <a:xfrm>
                <a:off x="1025434" y="5466806"/>
                <a:ext cx="418012" cy="431074"/>
              </a:xfrm>
              <a:prstGeom prst="ellips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/>
              <p:cNvSpPr/>
              <p:nvPr userDrawn="1"/>
            </p:nvSpPr>
            <p:spPr>
              <a:xfrm>
                <a:off x="841738" y="4943100"/>
                <a:ext cx="1138917" cy="1150722"/>
              </a:xfrm>
              <a:prstGeom prst="arc">
                <a:avLst>
                  <a:gd name="adj1" fmla="val 16200000"/>
                  <a:gd name="adj2" fmla="val 567839"/>
                </a:avLst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Arc 69"/>
              <p:cNvSpPr/>
              <p:nvPr userDrawn="1"/>
            </p:nvSpPr>
            <p:spPr>
              <a:xfrm rot="5400000" flipV="1">
                <a:off x="519410" y="5339420"/>
                <a:ext cx="1131171" cy="1116918"/>
              </a:xfrm>
              <a:prstGeom prst="arc">
                <a:avLst>
                  <a:gd name="adj1" fmla="val 16272423"/>
                  <a:gd name="adj2" fmla="val 567839"/>
                </a:avLst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/>
              <p:nvPr userDrawn="1"/>
            </p:nvCxnSpPr>
            <p:spPr>
              <a:xfrm flipH="1">
                <a:off x="23185" y="6292412"/>
                <a:ext cx="673971" cy="565588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5" idx="1"/>
              </p:cNvCxnSpPr>
              <p:nvPr userDrawn="1"/>
            </p:nvCxnSpPr>
            <p:spPr>
              <a:xfrm flipH="1" flipV="1">
                <a:off x="574767" y="4943100"/>
                <a:ext cx="511883" cy="586835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V="1">
                <a:off x="574767" y="3634163"/>
                <a:ext cx="0" cy="1308937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/>
              <p:cNvSpPr/>
              <p:nvPr userDrawn="1"/>
            </p:nvSpPr>
            <p:spPr>
              <a:xfrm>
                <a:off x="515984" y="3516597"/>
                <a:ext cx="117566" cy="117566"/>
              </a:xfrm>
              <a:prstGeom prst="ellips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/>
              <p:nvPr userDrawn="1"/>
            </p:nvCxnSpPr>
            <p:spPr>
              <a:xfrm flipH="1" flipV="1">
                <a:off x="23185" y="3814354"/>
                <a:ext cx="551582" cy="287383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 flipH="1" flipV="1">
                <a:off x="23185" y="3900455"/>
                <a:ext cx="551582" cy="287383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/>
              <p:cNvSpPr/>
              <p:nvPr userDrawn="1"/>
            </p:nvSpPr>
            <p:spPr>
              <a:xfrm>
                <a:off x="62885" y="4864214"/>
                <a:ext cx="241644" cy="249894"/>
              </a:xfrm>
              <a:prstGeom prst="ellips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Isosceles Triangle 42"/>
              <p:cNvSpPr/>
              <p:nvPr userDrawn="1"/>
            </p:nvSpPr>
            <p:spPr>
              <a:xfrm rot="16200000">
                <a:off x="-37457" y="5784174"/>
                <a:ext cx="248194" cy="322727"/>
              </a:xfrm>
              <a:prstGeom prst="triangl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/>
              <p:cNvCxnSpPr>
                <a:stCxn id="9" idx="0"/>
              </p:cNvCxnSpPr>
              <p:nvPr userDrawn="1"/>
            </p:nvCxnSpPr>
            <p:spPr>
              <a:xfrm flipV="1">
                <a:off x="1411196" y="3383280"/>
                <a:ext cx="32250" cy="1559820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Isosceles Triangle 97"/>
              <p:cNvSpPr/>
              <p:nvPr userDrawn="1"/>
            </p:nvSpPr>
            <p:spPr>
              <a:xfrm rot="10800000">
                <a:off x="1064169" y="6638579"/>
                <a:ext cx="248194" cy="322727"/>
              </a:xfrm>
              <a:prstGeom prst="triangl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Connector 48"/>
              <p:cNvCxnSpPr/>
              <p:nvPr userDrawn="1"/>
            </p:nvCxnSpPr>
            <p:spPr>
              <a:xfrm flipH="1" flipV="1">
                <a:off x="964999" y="4152263"/>
                <a:ext cx="326201" cy="186894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V="1">
                <a:off x="964999" y="3625906"/>
                <a:ext cx="0" cy="526357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Oval 98"/>
              <p:cNvSpPr/>
              <p:nvPr userDrawn="1"/>
            </p:nvSpPr>
            <p:spPr>
              <a:xfrm>
                <a:off x="901746" y="3534144"/>
                <a:ext cx="140723" cy="145357"/>
              </a:xfrm>
              <a:prstGeom prst="ellips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/>
              <p:cNvCxnSpPr/>
              <p:nvPr userDrawn="1"/>
            </p:nvCxnSpPr>
            <p:spPr>
              <a:xfrm flipV="1">
                <a:off x="1291200" y="3383280"/>
                <a:ext cx="0" cy="1559820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 flipV="1">
                <a:off x="820574" y="2990877"/>
                <a:ext cx="470626" cy="391886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Oval 100"/>
              <p:cNvSpPr/>
              <p:nvPr userDrawn="1"/>
            </p:nvSpPr>
            <p:spPr>
              <a:xfrm>
                <a:off x="760350" y="2939062"/>
                <a:ext cx="160174" cy="153832"/>
              </a:xfrm>
              <a:prstGeom prst="ellips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 userDrawn="1"/>
            </p:nvSpPr>
            <p:spPr>
              <a:xfrm>
                <a:off x="1312364" y="4446318"/>
                <a:ext cx="183387" cy="188348"/>
              </a:xfrm>
              <a:prstGeom prst="ellips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/>
              <p:nvPr userDrawn="1"/>
            </p:nvCxnSpPr>
            <p:spPr>
              <a:xfrm flipH="1" flipV="1">
                <a:off x="1083293" y="3064969"/>
                <a:ext cx="358451" cy="317794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 flipV="1">
                <a:off x="1083293" y="2597709"/>
                <a:ext cx="0" cy="467260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Group 64"/>
              <p:cNvGrpSpPr/>
              <p:nvPr userDrawn="1"/>
            </p:nvGrpSpPr>
            <p:grpSpPr>
              <a:xfrm>
                <a:off x="786765" y="2010575"/>
                <a:ext cx="617292" cy="601653"/>
                <a:chOff x="878459" y="1108839"/>
                <a:chExt cx="1319348" cy="1306286"/>
              </a:xfrm>
            </p:grpSpPr>
            <p:sp>
              <p:nvSpPr>
                <p:cNvPr id="103" name="Oval 102"/>
                <p:cNvSpPr/>
                <p:nvPr userDrawn="1"/>
              </p:nvSpPr>
              <p:spPr>
                <a:xfrm>
                  <a:off x="878459" y="1108839"/>
                  <a:ext cx="1319348" cy="13062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40000"/>
                      <a:lumOff val="60000"/>
                      <a:alpha val="49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 userDrawn="1"/>
              </p:nvSpPr>
              <p:spPr>
                <a:xfrm>
                  <a:off x="964999" y="1193746"/>
                  <a:ext cx="1146265" cy="11364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40000"/>
                      <a:lumOff val="60000"/>
                      <a:alpha val="49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 userDrawn="1"/>
              </p:nvSpPr>
              <p:spPr>
                <a:xfrm>
                  <a:off x="1329126" y="1546444"/>
                  <a:ext cx="418012" cy="431074"/>
                </a:xfrm>
                <a:prstGeom prst="ellipse">
                  <a:avLst/>
                </a:prstGeom>
                <a:ln>
                  <a:solidFill>
                    <a:schemeClr val="accent1">
                      <a:lumMod val="40000"/>
                      <a:lumOff val="60000"/>
                      <a:alpha val="49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1" name="Straight Connector 70"/>
              <p:cNvCxnSpPr/>
              <p:nvPr userDrawn="1"/>
            </p:nvCxnSpPr>
            <p:spPr>
              <a:xfrm flipH="1" flipV="1">
                <a:off x="1074494" y="1487354"/>
                <a:ext cx="8799" cy="520829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12"/>
              <p:cNvSpPr/>
              <p:nvPr userDrawn="1"/>
            </p:nvSpPr>
            <p:spPr>
              <a:xfrm>
                <a:off x="1010533" y="1448246"/>
                <a:ext cx="117566" cy="117566"/>
              </a:xfrm>
              <a:prstGeom prst="ellips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Connector 73"/>
              <p:cNvCxnSpPr/>
              <p:nvPr userDrawn="1"/>
            </p:nvCxnSpPr>
            <p:spPr>
              <a:xfrm flipH="1" flipV="1">
                <a:off x="633550" y="1713813"/>
                <a:ext cx="440945" cy="212493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 flipH="1" flipV="1">
                <a:off x="827256" y="1630125"/>
                <a:ext cx="256037" cy="106629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 flipV="1">
                <a:off x="823086" y="1214846"/>
                <a:ext cx="0" cy="415279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 flipV="1">
                <a:off x="631465" y="1354165"/>
                <a:ext cx="1" cy="359648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Oval 121"/>
              <p:cNvSpPr/>
              <p:nvPr userDrawn="1"/>
            </p:nvSpPr>
            <p:spPr>
              <a:xfrm>
                <a:off x="768472" y="1155168"/>
                <a:ext cx="117566" cy="117566"/>
              </a:xfrm>
              <a:prstGeom prst="ellips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 userDrawn="1"/>
            </p:nvSpPr>
            <p:spPr>
              <a:xfrm>
                <a:off x="178154" y="2041003"/>
                <a:ext cx="241644" cy="249894"/>
              </a:xfrm>
              <a:prstGeom prst="ellipse">
                <a:avLst/>
              </a:prstGeom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Isosceles Triangle 120"/>
            <p:cNvSpPr/>
            <p:nvPr userDrawn="1"/>
          </p:nvSpPr>
          <p:spPr>
            <a:xfrm>
              <a:off x="567843" y="1319225"/>
              <a:ext cx="582847" cy="474562"/>
            </a:xfrm>
            <a:prstGeom prst="triangle">
              <a:avLst/>
            </a:prstGeom>
            <a:noFill/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>
              <a:off x="685782" y="1457652"/>
              <a:ext cx="346967" cy="267071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Connector 124"/>
            <p:cNvCxnSpPr>
              <a:stCxn id="121" idx="0"/>
            </p:cNvCxnSpPr>
            <p:nvPr userDrawn="1"/>
          </p:nvCxnSpPr>
          <p:spPr>
            <a:xfrm flipH="1" flipV="1">
              <a:off x="845025" y="925975"/>
              <a:ext cx="14242" cy="39325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/>
            <p:nvPr userDrawn="1"/>
          </p:nvSpPr>
          <p:spPr>
            <a:xfrm>
              <a:off x="805239" y="894430"/>
              <a:ext cx="98287" cy="100645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/>
            <p:cNvCxnSpPr/>
            <p:nvPr userDrawn="1"/>
          </p:nvCxnSpPr>
          <p:spPr>
            <a:xfrm flipV="1">
              <a:off x="859610" y="1209458"/>
              <a:ext cx="136130" cy="59305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 flipV="1">
              <a:off x="995740" y="1122600"/>
              <a:ext cx="0" cy="86858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/>
            <p:cNvSpPr/>
            <p:nvPr userDrawn="1"/>
          </p:nvSpPr>
          <p:spPr>
            <a:xfrm>
              <a:off x="957639" y="1046830"/>
              <a:ext cx="98287" cy="100645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>
              <a:off x="1127708" y="2041168"/>
              <a:ext cx="110509" cy="120033"/>
            </a:xfrm>
            <a:prstGeom prst="triangle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 userDrawn="1"/>
          </p:nvSpPr>
          <p:spPr>
            <a:xfrm>
              <a:off x="1161560" y="2450406"/>
              <a:ext cx="133908" cy="131691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6" name="Group 135"/>
            <p:cNvGrpSpPr/>
            <p:nvPr userDrawn="1"/>
          </p:nvGrpSpPr>
          <p:grpSpPr>
            <a:xfrm>
              <a:off x="1176926" y="3065646"/>
              <a:ext cx="466679" cy="322559"/>
              <a:chOff x="1176926" y="2913644"/>
              <a:chExt cx="582847" cy="474562"/>
            </a:xfrm>
          </p:grpSpPr>
          <p:sp>
            <p:nvSpPr>
              <p:cNvPr id="142" name="Isosceles Triangle 141"/>
              <p:cNvSpPr/>
              <p:nvPr userDrawn="1"/>
            </p:nvSpPr>
            <p:spPr>
              <a:xfrm>
                <a:off x="1176926" y="2913644"/>
                <a:ext cx="582847" cy="474562"/>
              </a:xfrm>
              <a:prstGeom prst="triangle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Isosceles Triangle 142"/>
              <p:cNvSpPr/>
              <p:nvPr userDrawn="1"/>
            </p:nvSpPr>
            <p:spPr>
              <a:xfrm>
                <a:off x="1294865" y="3052071"/>
                <a:ext cx="346967" cy="267071"/>
              </a:xfrm>
              <a:prstGeom prst="triangle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4" name="Straight Connector 143"/>
            <p:cNvCxnSpPr/>
            <p:nvPr userDrawn="1"/>
          </p:nvCxnSpPr>
          <p:spPr>
            <a:xfrm flipV="1">
              <a:off x="1498904" y="5233581"/>
              <a:ext cx="146394" cy="146394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153"/>
            <p:cNvGrpSpPr/>
            <p:nvPr userDrawn="1"/>
          </p:nvGrpSpPr>
          <p:grpSpPr>
            <a:xfrm>
              <a:off x="1513622" y="4723520"/>
              <a:ext cx="601980" cy="511839"/>
              <a:chOff x="1513622" y="4723520"/>
              <a:chExt cx="601980" cy="511839"/>
            </a:xfrm>
          </p:grpSpPr>
          <p:sp>
            <p:nvSpPr>
              <p:cNvPr id="145" name="Hexagon 144"/>
              <p:cNvSpPr/>
              <p:nvPr userDrawn="1"/>
            </p:nvSpPr>
            <p:spPr>
              <a:xfrm>
                <a:off x="1513622" y="4723520"/>
                <a:ext cx="601980" cy="511839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Hexagon 145"/>
              <p:cNvSpPr/>
              <p:nvPr userDrawn="1"/>
            </p:nvSpPr>
            <p:spPr>
              <a:xfrm>
                <a:off x="1563301" y="4770329"/>
                <a:ext cx="504183" cy="418220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Hexagon 146"/>
              <p:cNvSpPr/>
              <p:nvPr userDrawn="1"/>
            </p:nvSpPr>
            <p:spPr>
              <a:xfrm>
                <a:off x="1669852" y="4856370"/>
                <a:ext cx="303661" cy="26602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8" name="Oval 147"/>
            <p:cNvSpPr/>
            <p:nvPr userDrawn="1"/>
          </p:nvSpPr>
          <p:spPr>
            <a:xfrm>
              <a:off x="1640260" y="4494151"/>
              <a:ext cx="133908" cy="131691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 userDrawn="1"/>
          </p:nvSpPr>
          <p:spPr>
            <a:xfrm>
              <a:off x="1839605" y="4494151"/>
              <a:ext cx="133908" cy="131691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/>
            <p:cNvCxnSpPr>
              <a:stCxn id="5" idx="6"/>
            </p:cNvCxnSpPr>
            <p:nvPr userDrawn="1"/>
          </p:nvCxnSpPr>
          <p:spPr>
            <a:xfrm flipV="1">
              <a:off x="1194490" y="5866423"/>
              <a:ext cx="645115" cy="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1563301" y="5985502"/>
              <a:ext cx="276304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" name="Group 154"/>
            <p:cNvGrpSpPr/>
            <p:nvPr userDrawn="1"/>
          </p:nvGrpSpPr>
          <p:grpSpPr>
            <a:xfrm>
              <a:off x="1773058" y="5752593"/>
              <a:ext cx="416012" cy="331142"/>
              <a:chOff x="1513622" y="4723520"/>
              <a:chExt cx="601980" cy="511839"/>
            </a:xfrm>
          </p:grpSpPr>
          <p:sp>
            <p:nvSpPr>
              <p:cNvPr id="156" name="Hexagon 155"/>
              <p:cNvSpPr/>
              <p:nvPr userDrawn="1"/>
            </p:nvSpPr>
            <p:spPr>
              <a:xfrm>
                <a:off x="1513622" y="4723520"/>
                <a:ext cx="601980" cy="511839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Hexagon 156"/>
              <p:cNvSpPr/>
              <p:nvPr userDrawn="1"/>
            </p:nvSpPr>
            <p:spPr>
              <a:xfrm>
                <a:off x="1563301" y="4770329"/>
                <a:ext cx="504183" cy="418220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Hexagon 157"/>
              <p:cNvSpPr/>
              <p:nvPr userDrawn="1"/>
            </p:nvSpPr>
            <p:spPr>
              <a:xfrm>
                <a:off x="1669852" y="4856370"/>
                <a:ext cx="303661" cy="26602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0" name="Straight Connector 159"/>
            <p:cNvCxnSpPr>
              <a:stCxn id="156" idx="0"/>
            </p:cNvCxnSpPr>
            <p:nvPr userDrawn="1"/>
          </p:nvCxnSpPr>
          <p:spPr>
            <a:xfrm>
              <a:off x="2189070" y="5918164"/>
              <a:ext cx="27219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2461260" y="5918164"/>
              <a:ext cx="182880" cy="279809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2644140" y="6197973"/>
              <a:ext cx="50292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Group 164"/>
            <p:cNvGrpSpPr/>
            <p:nvPr userDrawn="1"/>
          </p:nvGrpSpPr>
          <p:grpSpPr>
            <a:xfrm>
              <a:off x="3121934" y="6022528"/>
              <a:ext cx="416012" cy="331142"/>
              <a:chOff x="1513622" y="4723520"/>
              <a:chExt cx="601980" cy="511839"/>
            </a:xfrm>
          </p:grpSpPr>
          <p:sp>
            <p:nvSpPr>
              <p:cNvPr id="166" name="Hexagon 165"/>
              <p:cNvSpPr/>
              <p:nvPr userDrawn="1"/>
            </p:nvSpPr>
            <p:spPr>
              <a:xfrm>
                <a:off x="1513622" y="4723520"/>
                <a:ext cx="601980" cy="511839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Hexagon 166"/>
              <p:cNvSpPr/>
              <p:nvPr userDrawn="1"/>
            </p:nvSpPr>
            <p:spPr>
              <a:xfrm>
                <a:off x="1563301" y="4770329"/>
                <a:ext cx="504183" cy="418220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Hexagon 167"/>
              <p:cNvSpPr/>
              <p:nvPr userDrawn="1"/>
            </p:nvSpPr>
            <p:spPr>
              <a:xfrm>
                <a:off x="1669852" y="4856370"/>
                <a:ext cx="303661" cy="266029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40000"/>
                    <a:lumOff val="6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9" name="Oval 168"/>
            <p:cNvSpPr/>
            <p:nvPr userDrawn="1"/>
          </p:nvSpPr>
          <p:spPr>
            <a:xfrm>
              <a:off x="1701453" y="6280588"/>
              <a:ext cx="272060" cy="2545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 userDrawn="1"/>
          </p:nvSpPr>
          <p:spPr>
            <a:xfrm>
              <a:off x="1777653" y="6349430"/>
              <a:ext cx="119660" cy="11684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 userDrawn="1"/>
          </p:nvSpPr>
          <p:spPr>
            <a:xfrm>
              <a:off x="2115602" y="6443408"/>
              <a:ext cx="272060" cy="2545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 userDrawn="1"/>
          </p:nvSpPr>
          <p:spPr>
            <a:xfrm>
              <a:off x="2191802" y="6512250"/>
              <a:ext cx="119660" cy="11684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Straight Connector 173"/>
            <p:cNvCxnSpPr>
              <a:stCxn id="169" idx="4"/>
            </p:cNvCxnSpPr>
            <p:nvPr userDrawn="1"/>
          </p:nvCxnSpPr>
          <p:spPr>
            <a:xfrm>
              <a:off x="1837483" y="6535119"/>
              <a:ext cx="2122" cy="33775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1295468" y="6323386"/>
              <a:ext cx="203436" cy="12002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 flipH="1">
              <a:off x="1488004" y="6443408"/>
              <a:ext cx="10900" cy="41459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>
              <a:off x="2311462" y="6083735"/>
              <a:ext cx="568898" cy="774265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>
              <a:off x="2461260" y="6280588"/>
              <a:ext cx="0" cy="185687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2461421" y="6466275"/>
              <a:ext cx="327660" cy="41459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>
              <a:stCxn id="156" idx="5"/>
            </p:cNvCxnSpPr>
            <p:nvPr userDrawn="1"/>
          </p:nvCxnSpPr>
          <p:spPr>
            <a:xfrm flipV="1">
              <a:off x="2106285" y="5484767"/>
              <a:ext cx="281377" cy="267826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2387662" y="5484767"/>
              <a:ext cx="401419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 flipV="1">
              <a:off x="2789081" y="5273012"/>
              <a:ext cx="91279" cy="211755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Oval 193"/>
            <p:cNvSpPr/>
            <p:nvPr userDrawn="1"/>
          </p:nvSpPr>
          <p:spPr>
            <a:xfrm>
              <a:off x="2831216" y="5233581"/>
              <a:ext cx="98287" cy="100645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Arrow Connector 195"/>
            <p:cNvCxnSpPr>
              <a:stCxn id="166" idx="0"/>
            </p:cNvCxnSpPr>
            <p:nvPr userDrawn="1"/>
          </p:nvCxnSpPr>
          <p:spPr>
            <a:xfrm>
              <a:off x="3537946" y="6188099"/>
              <a:ext cx="1041674" cy="0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stCxn id="166" idx="1"/>
            </p:cNvCxnSpPr>
            <p:nvPr userDrawn="1"/>
          </p:nvCxnSpPr>
          <p:spPr>
            <a:xfrm flipV="1">
              <a:off x="3455161" y="6349430"/>
              <a:ext cx="796799" cy="4240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  <a:alpha val="4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 userDrawn="1"/>
        </p:nvGrpSpPr>
        <p:grpSpPr>
          <a:xfrm rot="10800000">
            <a:off x="7428510" y="83588"/>
            <a:ext cx="4654344" cy="6066876"/>
            <a:chOff x="-74724" y="894430"/>
            <a:chExt cx="4654344" cy="606687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203" name="Group 202"/>
            <p:cNvGrpSpPr/>
            <p:nvPr userDrawn="1"/>
          </p:nvGrpSpPr>
          <p:grpSpPr>
            <a:xfrm>
              <a:off x="-74724" y="1990846"/>
              <a:ext cx="1718329" cy="4970460"/>
              <a:chOff x="-74724" y="1155168"/>
              <a:chExt cx="2055379" cy="5806138"/>
            </a:xfrm>
          </p:grpSpPr>
          <p:sp>
            <p:nvSpPr>
              <p:cNvPr id="252" name="Oval 251"/>
              <p:cNvSpPr/>
              <p:nvPr userDrawn="1"/>
            </p:nvSpPr>
            <p:spPr>
              <a:xfrm>
                <a:off x="574767" y="5029201"/>
                <a:ext cx="1319348" cy="1306286"/>
              </a:xfrm>
              <a:prstGeom prst="ellipse">
                <a:avLst/>
              </a:prstGeom>
              <a:solidFill>
                <a:schemeClr val="bg1"/>
              </a:solidFill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Oval 252"/>
              <p:cNvSpPr/>
              <p:nvPr userDrawn="1"/>
            </p:nvSpPr>
            <p:spPr>
              <a:xfrm>
                <a:off x="661307" y="5114108"/>
                <a:ext cx="1146265" cy="1136469"/>
              </a:xfrm>
              <a:prstGeom prst="ellipse">
                <a:avLst/>
              </a:prstGeom>
              <a:solidFill>
                <a:schemeClr val="bg1"/>
              </a:solidFill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Oval 253"/>
              <p:cNvSpPr/>
              <p:nvPr userDrawn="1"/>
            </p:nvSpPr>
            <p:spPr>
              <a:xfrm>
                <a:off x="1025434" y="5466806"/>
                <a:ext cx="418012" cy="43107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Arc 254"/>
              <p:cNvSpPr/>
              <p:nvPr userDrawn="1"/>
            </p:nvSpPr>
            <p:spPr>
              <a:xfrm>
                <a:off x="841738" y="4943100"/>
                <a:ext cx="1138917" cy="1150722"/>
              </a:xfrm>
              <a:prstGeom prst="arc">
                <a:avLst>
                  <a:gd name="adj1" fmla="val 16200000"/>
                  <a:gd name="adj2" fmla="val 567839"/>
                </a:avLst>
              </a:prstGeom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Arc 255"/>
              <p:cNvSpPr/>
              <p:nvPr userDrawn="1"/>
            </p:nvSpPr>
            <p:spPr>
              <a:xfrm rot="5400000" flipV="1">
                <a:off x="519410" y="5339420"/>
                <a:ext cx="1131171" cy="1116918"/>
              </a:xfrm>
              <a:prstGeom prst="arc">
                <a:avLst>
                  <a:gd name="adj1" fmla="val 16272423"/>
                  <a:gd name="adj2" fmla="val 567839"/>
                </a:avLst>
              </a:prstGeom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7" name="Straight Connector 256"/>
              <p:cNvCxnSpPr/>
              <p:nvPr userDrawn="1"/>
            </p:nvCxnSpPr>
            <p:spPr>
              <a:xfrm flipH="1">
                <a:off x="23185" y="6292412"/>
                <a:ext cx="673971" cy="565588"/>
              </a:xfrm>
              <a:prstGeom prst="line">
                <a:avLst/>
              </a:prstGeom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>
                <a:stCxn id="254" idx="1"/>
              </p:cNvCxnSpPr>
              <p:nvPr userDrawn="1"/>
            </p:nvCxnSpPr>
            <p:spPr>
              <a:xfrm flipH="1" flipV="1">
                <a:off x="574767" y="4943100"/>
                <a:ext cx="511883" cy="586835"/>
              </a:xfrm>
              <a:prstGeom prst="line">
                <a:avLst/>
              </a:prstGeom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 userDrawn="1"/>
            </p:nvCxnSpPr>
            <p:spPr>
              <a:xfrm flipV="1">
                <a:off x="574767" y="3634163"/>
                <a:ext cx="0" cy="1308937"/>
              </a:xfrm>
              <a:prstGeom prst="line">
                <a:avLst/>
              </a:prstGeom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Oval 259"/>
              <p:cNvSpPr/>
              <p:nvPr userDrawn="1"/>
            </p:nvSpPr>
            <p:spPr>
              <a:xfrm>
                <a:off x="515984" y="3516597"/>
                <a:ext cx="117566" cy="11756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1" name="Straight Connector 260"/>
              <p:cNvCxnSpPr/>
              <p:nvPr userDrawn="1"/>
            </p:nvCxnSpPr>
            <p:spPr>
              <a:xfrm flipH="1" flipV="1">
                <a:off x="23185" y="3814354"/>
                <a:ext cx="551582" cy="287383"/>
              </a:xfrm>
              <a:prstGeom prst="line">
                <a:avLst/>
              </a:prstGeom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 userDrawn="1"/>
            </p:nvCxnSpPr>
            <p:spPr>
              <a:xfrm flipH="1" flipV="1">
                <a:off x="23185" y="3900455"/>
                <a:ext cx="551582" cy="287383"/>
              </a:xfrm>
              <a:prstGeom prst="line">
                <a:avLst/>
              </a:prstGeom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3" name="Oval 262"/>
              <p:cNvSpPr/>
              <p:nvPr userDrawn="1"/>
            </p:nvSpPr>
            <p:spPr>
              <a:xfrm>
                <a:off x="62885" y="4864213"/>
                <a:ext cx="241644" cy="2498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Isosceles Triangle 263"/>
              <p:cNvSpPr/>
              <p:nvPr userDrawn="1"/>
            </p:nvSpPr>
            <p:spPr>
              <a:xfrm rot="16200000">
                <a:off x="-37457" y="5784174"/>
                <a:ext cx="248194" cy="322727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5" name="Straight Connector 264"/>
              <p:cNvCxnSpPr>
                <a:stCxn id="255" idx="0"/>
              </p:cNvCxnSpPr>
              <p:nvPr userDrawn="1"/>
            </p:nvCxnSpPr>
            <p:spPr>
              <a:xfrm flipV="1">
                <a:off x="1411196" y="3383280"/>
                <a:ext cx="32250" cy="1559820"/>
              </a:xfrm>
              <a:prstGeom prst="line">
                <a:avLst/>
              </a:prstGeom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Isosceles Triangle 265"/>
              <p:cNvSpPr/>
              <p:nvPr userDrawn="1"/>
            </p:nvSpPr>
            <p:spPr>
              <a:xfrm rot="10800000">
                <a:off x="1064169" y="6638579"/>
                <a:ext cx="248194" cy="322727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7" name="Straight Connector 266"/>
              <p:cNvCxnSpPr/>
              <p:nvPr userDrawn="1"/>
            </p:nvCxnSpPr>
            <p:spPr>
              <a:xfrm flipH="1" flipV="1">
                <a:off x="964999" y="4152263"/>
                <a:ext cx="326201" cy="186894"/>
              </a:xfrm>
              <a:prstGeom prst="line">
                <a:avLst/>
              </a:prstGeom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 userDrawn="1"/>
            </p:nvCxnSpPr>
            <p:spPr>
              <a:xfrm flipV="1">
                <a:off x="964999" y="3625906"/>
                <a:ext cx="0" cy="526357"/>
              </a:xfrm>
              <a:prstGeom prst="line">
                <a:avLst/>
              </a:prstGeom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Oval 268"/>
              <p:cNvSpPr/>
              <p:nvPr userDrawn="1"/>
            </p:nvSpPr>
            <p:spPr>
              <a:xfrm>
                <a:off x="901746" y="3534144"/>
                <a:ext cx="140723" cy="14535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0" name="Straight Connector 269"/>
              <p:cNvCxnSpPr/>
              <p:nvPr userDrawn="1"/>
            </p:nvCxnSpPr>
            <p:spPr>
              <a:xfrm flipV="1">
                <a:off x="1291200" y="3383280"/>
                <a:ext cx="0" cy="1559820"/>
              </a:xfrm>
              <a:prstGeom prst="line">
                <a:avLst/>
              </a:prstGeom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 userDrawn="1"/>
            </p:nvCxnSpPr>
            <p:spPr>
              <a:xfrm flipH="1" flipV="1">
                <a:off x="820574" y="2990877"/>
                <a:ext cx="470626" cy="391886"/>
              </a:xfrm>
              <a:prstGeom prst="line">
                <a:avLst/>
              </a:prstGeom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Oval 271"/>
              <p:cNvSpPr/>
              <p:nvPr userDrawn="1"/>
            </p:nvSpPr>
            <p:spPr>
              <a:xfrm>
                <a:off x="760350" y="2939062"/>
                <a:ext cx="160174" cy="1538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/>
              <p:cNvSpPr/>
              <p:nvPr userDrawn="1"/>
            </p:nvSpPr>
            <p:spPr>
              <a:xfrm>
                <a:off x="1312365" y="4446319"/>
                <a:ext cx="183387" cy="1883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4" name="Straight Connector 273"/>
              <p:cNvCxnSpPr/>
              <p:nvPr userDrawn="1"/>
            </p:nvCxnSpPr>
            <p:spPr>
              <a:xfrm flipH="1" flipV="1">
                <a:off x="1083293" y="3064969"/>
                <a:ext cx="358451" cy="317794"/>
              </a:xfrm>
              <a:prstGeom prst="line">
                <a:avLst/>
              </a:prstGeom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 userDrawn="1"/>
            </p:nvCxnSpPr>
            <p:spPr>
              <a:xfrm flipV="1">
                <a:off x="1083293" y="2597709"/>
                <a:ext cx="0" cy="467260"/>
              </a:xfrm>
              <a:prstGeom prst="line">
                <a:avLst/>
              </a:prstGeom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6" name="Group 275"/>
              <p:cNvGrpSpPr/>
              <p:nvPr userDrawn="1"/>
            </p:nvGrpSpPr>
            <p:grpSpPr>
              <a:xfrm>
                <a:off x="786765" y="2010575"/>
                <a:ext cx="617292" cy="601653"/>
                <a:chOff x="878459" y="1108839"/>
                <a:chExt cx="1319348" cy="1306286"/>
              </a:xfrm>
            </p:grpSpPr>
            <p:sp>
              <p:nvSpPr>
                <p:cNvPr id="285" name="Oval 284"/>
                <p:cNvSpPr/>
                <p:nvPr userDrawn="1"/>
              </p:nvSpPr>
              <p:spPr>
                <a:xfrm>
                  <a:off x="878459" y="1108839"/>
                  <a:ext cx="1319348" cy="1306286"/>
                </a:xfrm>
                <a:prstGeom prst="ellipse">
                  <a:avLst/>
                </a:prstGeom>
                <a:solidFill>
                  <a:schemeClr val="bg1"/>
                </a:solidFill>
                <a:ln cap="flat">
                  <a:solidFill>
                    <a:schemeClr val="accent1">
                      <a:lumMod val="40000"/>
                      <a:lumOff val="60000"/>
                      <a:alpha val="83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Oval 285"/>
                <p:cNvSpPr/>
                <p:nvPr userDrawn="1"/>
              </p:nvSpPr>
              <p:spPr>
                <a:xfrm>
                  <a:off x="964999" y="1193746"/>
                  <a:ext cx="1146265" cy="1136469"/>
                </a:xfrm>
                <a:prstGeom prst="ellipse">
                  <a:avLst/>
                </a:prstGeom>
                <a:solidFill>
                  <a:schemeClr val="bg1"/>
                </a:solidFill>
                <a:ln cap="flat">
                  <a:solidFill>
                    <a:schemeClr val="accent1">
                      <a:lumMod val="40000"/>
                      <a:lumOff val="60000"/>
                      <a:alpha val="83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Oval 286"/>
                <p:cNvSpPr/>
                <p:nvPr userDrawn="1"/>
              </p:nvSpPr>
              <p:spPr>
                <a:xfrm>
                  <a:off x="1329127" y="1546445"/>
                  <a:ext cx="418011" cy="431075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cap="flat">
                  <a:solidFill>
                    <a:schemeClr val="accent1">
                      <a:lumMod val="40000"/>
                      <a:lumOff val="60000"/>
                      <a:alpha val="83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77" name="Straight Connector 276"/>
              <p:cNvCxnSpPr/>
              <p:nvPr userDrawn="1"/>
            </p:nvCxnSpPr>
            <p:spPr>
              <a:xfrm flipH="1" flipV="1">
                <a:off x="1074494" y="1487354"/>
                <a:ext cx="8799" cy="520829"/>
              </a:xfrm>
              <a:prstGeom prst="line">
                <a:avLst/>
              </a:prstGeom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Oval 277"/>
              <p:cNvSpPr/>
              <p:nvPr userDrawn="1"/>
            </p:nvSpPr>
            <p:spPr>
              <a:xfrm>
                <a:off x="1010533" y="1448246"/>
                <a:ext cx="117566" cy="11756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9" name="Straight Connector 278"/>
              <p:cNvCxnSpPr/>
              <p:nvPr userDrawn="1"/>
            </p:nvCxnSpPr>
            <p:spPr>
              <a:xfrm flipH="1" flipV="1">
                <a:off x="633550" y="1713813"/>
                <a:ext cx="440945" cy="212493"/>
              </a:xfrm>
              <a:prstGeom prst="line">
                <a:avLst/>
              </a:prstGeom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 userDrawn="1"/>
            </p:nvCxnSpPr>
            <p:spPr>
              <a:xfrm flipH="1" flipV="1">
                <a:off x="827256" y="1630125"/>
                <a:ext cx="256037" cy="106629"/>
              </a:xfrm>
              <a:prstGeom prst="line">
                <a:avLst/>
              </a:prstGeom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 userDrawn="1"/>
            </p:nvCxnSpPr>
            <p:spPr>
              <a:xfrm flipV="1">
                <a:off x="823086" y="1214846"/>
                <a:ext cx="0" cy="415279"/>
              </a:xfrm>
              <a:prstGeom prst="line">
                <a:avLst/>
              </a:prstGeom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 userDrawn="1"/>
            </p:nvCxnSpPr>
            <p:spPr>
              <a:xfrm flipV="1">
                <a:off x="631465" y="1354165"/>
                <a:ext cx="1" cy="359648"/>
              </a:xfrm>
              <a:prstGeom prst="line">
                <a:avLst/>
              </a:prstGeom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3" name="Oval 282"/>
              <p:cNvSpPr/>
              <p:nvPr userDrawn="1"/>
            </p:nvSpPr>
            <p:spPr>
              <a:xfrm>
                <a:off x="768472" y="1155168"/>
                <a:ext cx="117566" cy="11756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Oval 283"/>
              <p:cNvSpPr/>
              <p:nvPr userDrawn="1"/>
            </p:nvSpPr>
            <p:spPr>
              <a:xfrm>
                <a:off x="178154" y="2041003"/>
                <a:ext cx="241644" cy="24989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4" name="Isosceles Triangle 203"/>
            <p:cNvSpPr/>
            <p:nvPr userDrawn="1"/>
          </p:nvSpPr>
          <p:spPr>
            <a:xfrm>
              <a:off x="567843" y="1319225"/>
              <a:ext cx="582847" cy="474562"/>
            </a:xfrm>
            <a:prstGeom prst="triangle">
              <a:avLst/>
            </a:prstGeom>
            <a:noFill/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Isosceles Triangle 204"/>
            <p:cNvSpPr/>
            <p:nvPr userDrawn="1"/>
          </p:nvSpPr>
          <p:spPr>
            <a:xfrm>
              <a:off x="685782" y="1457652"/>
              <a:ext cx="346967" cy="26707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6" name="Straight Connector 205"/>
            <p:cNvCxnSpPr>
              <a:stCxn id="204" idx="0"/>
            </p:cNvCxnSpPr>
            <p:nvPr userDrawn="1"/>
          </p:nvCxnSpPr>
          <p:spPr>
            <a:xfrm flipH="1" flipV="1">
              <a:off x="845025" y="925975"/>
              <a:ext cx="14242" cy="393250"/>
            </a:xfrm>
            <a:prstGeom prst="line">
              <a:avLst/>
            </a:prstGeom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Oval 206"/>
            <p:cNvSpPr/>
            <p:nvPr userDrawn="1"/>
          </p:nvSpPr>
          <p:spPr>
            <a:xfrm>
              <a:off x="805239" y="894430"/>
              <a:ext cx="98287" cy="10064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8" name="Straight Connector 207"/>
            <p:cNvCxnSpPr/>
            <p:nvPr userDrawn="1"/>
          </p:nvCxnSpPr>
          <p:spPr>
            <a:xfrm flipV="1">
              <a:off x="859610" y="1209458"/>
              <a:ext cx="136130" cy="59305"/>
            </a:xfrm>
            <a:prstGeom prst="line">
              <a:avLst/>
            </a:prstGeom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>
            <a:xfrm flipV="1">
              <a:off x="995740" y="1122600"/>
              <a:ext cx="0" cy="86858"/>
            </a:xfrm>
            <a:prstGeom prst="line">
              <a:avLst/>
            </a:prstGeom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 userDrawn="1"/>
          </p:nvSpPr>
          <p:spPr>
            <a:xfrm>
              <a:off x="957639" y="1046830"/>
              <a:ext cx="98287" cy="10064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Isosceles Triangle 210"/>
            <p:cNvSpPr/>
            <p:nvPr userDrawn="1"/>
          </p:nvSpPr>
          <p:spPr>
            <a:xfrm>
              <a:off x="1127708" y="2041168"/>
              <a:ext cx="110509" cy="120033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 userDrawn="1"/>
          </p:nvSpPr>
          <p:spPr>
            <a:xfrm>
              <a:off x="1161560" y="2450406"/>
              <a:ext cx="133908" cy="1316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3" name="Group 212"/>
            <p:cNvGrpSpPr/>
            <p:nvPr userDrawn="1"/>
          </p:nvGrpSpPr>
          <p:grpSpPr>
            <a:xfrm>
              <a:off x="1176926" y="3065646"/>
              <a:ext cx="466679" cy="322559"/>
              <a:chOff x="1176926" y="2913644"/>
              <a:chExt cx="582847" cy="474562"/>
            </a:xfrm>
          </p:grpSpPr>
          <p:sp>
            <p:nvSpPr>
              <p:cNvPr id="250" name="Isosceles Triangle 249"/>
              <p:cNvSpPr/>
              <p:nvPr userDrawn="1"/>
            </p:nvSpPr>
            <p:spPr>
              <a:xfrm>
                <a:off x="1176926" y="2913644"/>
                <a:ext cx="582847" cy="474562"/>
              </a:xfrm>
              <a:prstGeom prst="triangle">
                <a:avLst/>
              </a:prstGeom>
              <a:noFill/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Isosceles Triangle 250"/>
              <p:cNvSpPr/>
              <p:nvPr userDrawn="1"/>
            </p:nvSpPr>
            <p:spPr>
              <a:xfrm>
                <a:off x="1294863" y="3052071"/>
                <a:ext cx="346967" cy="267071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4" name="Straight Connector 213"/>
            <p:cNvCxnSpPr/>
            <p:nvPr userDrawn="1"/>
          </p:nvCxnSpPr>
          <p:spPr>
            <a:xfrm flipV="1">
              <a:off x="1498904" y="5233581"/>
              <a:ext cx="146394" cy="146394"/>
            </a:xfrm>
            <a:prstGeom prst="line">
              <a:avLst/>
            </a:prstGeom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" name="Group 214"/>
            <p:cNvGrpSpPr/>
            <p:nvPr userDrawn="1"/>
          </p:nvGrpSpPr>
          <p:grpSpPr>
            <a:xfrm>
              <a:off x="1513622" y="4723520"/>
              <a:ext cx="601980" cy="511839"/>
              <a:chOff x="1513622" y="4723520"/>
              <a:chExt cx="601980" cy="511839"/>
            </a:xfrm>
          </p:grpSpPr>
          <p:sp>
            <p:nvSpPr>
              <p:cNvPr id="247" name="Hexagon 246"/>
              <p:cNvSpPr/>
              <p:nvPr userDrawn="1"/>
            </p:nvSpPr>
            <p:spPr>
              <a:xfrm>
                <a:off x="1513622" y="4723520"/>
                <a:ext cx="601980" cy="511839"/>
              </a:xfrm>
              <a:prstGeom prst="hexagon">
                <a:avLst/>
              </a:prstGeom>
              <a:solidFill>
                <a:schemeClr val="bg1"/>
              </a:solidFill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Hexagon 247"/>
              <p:cNvSpPr/>
              <p:nvPr userDrawn="1"/>
            </p:nvSpPr>
            <p:spPr>
              <a:xfrm>
                <a:off x="1563301" y="4770329"/>
                <a:ext cx="504183" cy="418220"/>
              </a:xfrm>
              <a:prstGeom prst="hexagon">
                <a:avLst/>
              </a:prstGeom>
              <a:solidFill>
                <a:schemeClr val="bg1"/>
              </a:solidFill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Hexagon 248"/>
              <p:cNvSpPr/>
              <p:nvPr userDrawn="1"/>
            </p:nvSpPr>
            <p:spPr>
              <a:xfrm>
                <a:off x="1669852" y="4856370"/>
                <a:ext cx="303661" cy="266029"/>
              </a:xfrm>
              <a:prstGeom prst="hexago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6" name="Oval 215"/>
            <p:cNvSpPr/>
            <p:nvPr userDrawn="1"/>
          </p:nvSpPr>
          <p:spPr>
            <a:xfrm>
              <a:off x="1640260" y="4494151"/>
              <a:ext cx="133908" cy="1316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/>
            <p:cNvSpPr/>
            <p:nvPr userDrawn="1"/>
          </p:nvSpPr>
          <p:spPr>
            <a:xfrm>
              <a:off x="1839605" y="4494151"/>
              <a:ext cx="133908" cy="1316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8" name="Straight Connector 217"/>
            <p:cNvCxnSpPr>
              <a:stCxn id="254" idx="6"/>
            </p:cNvCxnSpPr>
            <p:nvPr userDrawn="1"/>
          </p:nvCxnSpPr>
          <p:spPr>
            <a:xfrm flipV="1">
              <a:off x="1194490" y="5866423"/>
              <a:ext cx="645115" cy="2"/>
            </a:xfrm>
            <a:prstGeom prst="line">
              <a:avLst/>
            </a:prstGeom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>
            <a:xfrm>
              <a:off x="1563301" y="5985502"/>
              <a:ext cx="276304" cy="0"/>
            </a:xfrm>
            <a:prstGeom prst="line">
              <a:avLst/>
            </a:prstGeom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0" name="Group 219"/>
            <p:cNvGrpSpPr/>
            <p:nvPr userDrawn="1"/>
          </p:nvGrpSpPr>
          <p:grpSpPr>
            <a:xfrm>
              <a:off x="1773058" y="5752593"/>
              <a:ext cx="416012" cy="331142"/>
              <a:chOff x="1513622" y="4723520"/>
              <a:chExt cx="601980" cy="511839"/>
            </a:xfrm>
          </p:grpSpPr>
          <p:sp>
            <p:nvSpPr>
              <p:cNvPr id="244" name="Hexagon 243"/>
              <p:cNvSpPr/>
              <p:nvPr userDrawn="1"/>
            </p:nvSpPr>
            <p:spPr>
              <a:xfrm>
                <a:off x="1513622" y="4723520"/>
                <a:ext cx="601980" cy="511839"/>
              </a:xfrm>
              <a:prstGeom prst="hexagon">
                <a:avLst/>
              </a:prstGeom>
              <a:solidFill>
                <a:schemeClr val="bg1"/>
              </a:solidFill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Hexagon 244"/>
              <p:cNvSpPr/>
              <p:nvPr userDrawn="1"/>
            </p:nvSpPr>
            <p:spPr>
              <a:xfrm>
                <a:off x="1563301" y="4770329"/>
                <a:ext cx="504183" cy="418220"/>
              </a:xfrm>
              <a:prstGeom prst="hexagon">
                <a:avLst/>
              </a:prstGeom>
              <a:solidFill>
                <a:schemeClr val="bg1"/>
              </a:solidFill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Hexagon 245"/>
              <p:cNvSpPr/>
              <p:nvPr userDrawn="1"/>
            </p:nvSpPr>
            <p:spPr>
              <a:xfrm>
                <a:off x="1669852" y="4856370"/>
                <a:ext cx="303661" cy="266029"/>
              </a:xfrm>
              <a:prstGeom prst="hexago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1" name="Straight Connector 220"/>
            <p:cNvCxnSpPr>
              <a:stCxn id="244" idx="0"/>
            </p:cNvCxnSpPr>
            <p:nvPr userDrawn="1"/>
          </p:nvCxnSpPr>
          <p:spPr>
            <a:xfrm>
              <a:off x="2189070" y="5918164"/>
              <a:ext cx="272190" cy="0"/>
            </a:xfrm>
            <a:prstGeom prst="line">
              <a:avLst/>
            </a:prstGeom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2461260" y="5918164"/>
              <a:ext cx="182880" cy="279809"/>
            </a:xfrm>
            <a:prstGeom prst="line">
              <a:avLst/>
            </a:prstGeom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>
            <a:xfrm>
              <a:off x="2644140" y="6197973"/>
              <a:ext cx="502920" cy="0"/>
            </a:xfrm>
            <a:prstGeom prst="line">
              <a:avLst/>
            </a:prstGeom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4" name="Group 223"/>
            <p:cNvGrpSpPr/>
            <p:nvPr userDrawn="1"/>
          </p:nvGrpSpPr>
          <p:grpSpPr>
            <a:xfrm>
              <a:off x="3121934" y="6022528"/>
              <a:ext cx="416012" cy="331142"/>
              <a:chOff x="1513622" y="4723520"/>
              <a:chExt cx="601980" cy="511839"/>
            </a:xfrm>
          </p:grpSpPr>
          <p:sp>
            <p:nvSpPr>
              <p:cNvPr id="241" name="Hexagon 240"/>
              <p:cNvSpPr/>
              <p:nvPr userDrawn="1"/>
            </p:nvSpPr>
            <p:spPr>
              <a:xfrm>
                <a:off x="1513622" y="4723520"/>
                <a:ext cx="601980" cy="511839"/>
              </a:xfrm>
              <a:prstGeom prst="hexagon">
                <a:avLst/>
              </a:prstGeom>
              <a:solidFill>
                <a:schemeClr val="bg1"/>
              </a:solidFill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Hexagon 241"/>
              <p:cNvSpPr/>
              <p:nvPr userDrawn="1"/>
            </p:nvSpPr>
            <p:spPr>
              <a:xfrm>
                <a:off x="1563301" y="4770329"/>
                <a:ext cx="504183" cy="418220"/>
              </a:xfrm>
              <a:prstGeom prst="hexagon">
                <a:avLst/>
              </a:prstGeom>
              <a:solidFill>
                <a:schemeClr val="bg1"/>
              </a:solidFill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Hexagon 242"/>
              <p:cNvSpPr/>
              <p:nvPr userDrawn="1"/>
            </p:nvSpPr>
            <p:spPr>
              <a:xfrm>
                <a:off x="1669852" y="4856370"/>
                <a:ext cx="303661" cy="266029"/>
              </a:xfrm>
              <a:prstGeom prst="hexago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cap="flat">
                <a:solidFill>
                  <a:schemeClr val="accent1">
                    <a:lumMod val="40000"/>
                    <a:lumOff val="60000"/>
                    <a:alpha val="83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5" name="Oval 224"/>
            <p:cNvSpPr/>
            <p:nvPr userDrawn="1"/>
          </p:nvSpPr>
          <p:spPr>
            <a:xfrm>
              <a:off x="1701453" y="6280588"/>
              <a:ext cx="272060" cy="254531"/>
            </a:xfrm>
            <a:prstGeom prst="ellipse">
              <a:avLst/>
            </a:prstGeom>
            <a:solidFill>
              <a:schemeClr val="bg1"/>
            </a:solidFill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/>
            <p:cNvSpPr/>
            <p:nvPr userDrawn="1"/>
          </p:nvSpPr>
          <p:spPr>
            <a:xfrm>
              <a:off x="1777653" y="6349430"/>
              <a:ext cx="119660" cy="11684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/>
            <p:cNvSpPr/>
            <p:nvPr userDrawn="1"/>
          </p:nvSpPr>
          <p:spPr>
            <a:xfrm>
              <a:off x="2115602" y="6443408"/>
              <a:ext cx="272060" cy="254531"/>
            </a:xfrm>
            <a:prstGeom prst="ellipse">
              <a:avLst/>
            </a:prstGeom>
            <a:solidFill>
              <a:schemeClr val="bg1"/>
            </a:solidFill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/>
            <p:cNvSpPr/>
            <p:nvPr userDrawn="1"/>
          </p:nvSpPr>
          <p:spPr>
            <a:xfrm>
              <a:off x="2191802" y="6512250"/>
              <a:ext cx="119660" cy="11684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9" name="Straight Connector 228"/>
            <p:cNvCxnSpPr>
              <a:stCxn id="225" idx="4"/>
            </p:cNvCxnSpPr>
            <p:nvPr userDrawn="1"/>
          </p:nvCxnSpPr>
          <p:spPr>
            <a:xfrm>
              <a:off x="1837483" y="6535119"/>
              <a:ext cx="2122" cy="337750"/>
            </a:xfrm>
            <a:prstGeom prst="line">
              <a:avLst/>
            </a:prstGeom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1295468" y="6323386"/>
              <a:ext cx="203436" cy="120022"/>
            </a:xfrm>
            <a:prstGeom prst="line">
              <a:avLst/>
            </a:prstGeom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>
            <a:xfrm flipH="1">
              <a:off x="1488004" y="6443408"/>
              <a:ext cx="10900" cy="414592"/>
            </a:xfrm>
            <a:prstGeom prst="line">
              <a:avLst/>
            </a:prstGeom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2311462" y="6083735"/>
              <a:ext cx="568898" cy="774265"/>
            </a:xfrm>
            <a:prstGeom prst="line">
              <a:avLst/>
            </a:prstGeom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>
            <a:xfrm>
              <a:off x="2461260" y="6280588"/>
              <a:ext cx="0" cy="185687"/>
            </a:xfrm>
            <a:prstGeom prst="line">
              <a:avLst/>
            </a:prstGeom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2461421" y="6466275"/>
              <a:ext cx="327660" cy="414592"/>
            </a:xfrm>
            <a:prstGeom prst="line">
              <a:avLst/>
            </a:prstGeom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>
              <a:stCxn id="244" idx="5"/>
            </p:cNvCxnSpPr>
            <p:nvPr userDrawn="1"/>
          </p:nvCxnSpPr>
          <p:spPr>
            <a:xfrm flipV="1">
              <a:off x="2106285" y="5484767"/>
              <a:ext cx="281377" cy="267826"/>
            </a:xfrm>
            <a:prstGeom prst="line">
              <a:avLst/>
            </a:prstGeom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2387662" y="5484767"/>
              <a:ext cx="401419" cy="0"/>
            </a:xfrm>
            <a:prstGeom prst="line">
              <a:avLst/>
            </a:prstGeom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>
            <a:xfrm flipV="1">
              <a:off x="2789081" y="5273012"/>
              <a:ext cx="91279" cy="211755"/>
            </a:xfrm>
            <a:prstGeom prst="line">
              <a:avLst/>
            </a:prstGeom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Oval 237"/>
            <p:cNvSpPr/>
            <p:nvPr userDrawn="1"/>
          </p:nvSpPr>
          <p:spPr>
            <a:xfrm>
              <a:off x="2831216" y="5233581"/>
              <a:ext cx="98287" cy="10064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9" name="Straight Arrow Connector 238"/>
            <p:cNvCxnSpPr>
              <a:stCxn id="241" idx="0"/>
            </p:cNvCxnSpPr>
            <p:nvPr userDrawn="1"/>
          </p:nvCxnSpPr>
          <p:spPr>
            <a:xfrm>
              <a:off x="3537946" y="6188099"/>
              <a:ext cx="1041674" cy="0"/>
            </a:xfrm>
            <a:prstGeom prst="straightConnector1">
              <a:avLst/>
            </a:prstGeom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41" idx="1"/>
            </p:cNvCxnSpPr>
            <p:nvPr userDrawn="1"/>
          </p:nvCxnSpPr>
          <p:spPr>
            <a:xfrm flipV="1">
              <a:off x="3455161" y="6349430"/>
              <a:ext cx="796799" cy="4240"/>
            </a:xfrm>
            <a:prstGeom prst="straightConnector1">
              <a:avLst/>
            </a:prstGeom>
            <a:ln cap="flat">
              <a:solidFill>
                <a:schemeClr val="accent1">
                  <a:lumMod val="40000"/>
                  <a:lumOff val="60000"/>
                  <a:alpha val="83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2314" y="6635"/>
            <a:ext cx="1362761" cy="13525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617" y="16871"/>
            <a:ext cx="1364346" cy="132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90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6E80-FA8E-4E8B-BDF1-6B106195FC62}" type="datetime1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Integrated Circuit Design Laboratory- ICD Lab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7692-D7EC-4BFE-9F45-035730ED2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3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9B61-5887-4304-A478-3F6608B32139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Integrated Circuit Design Laboratory- ICD Lab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7692-D7EC-4BFE-9F45-035730ED2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6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BEE4-4723-47CE-B0C1-38ED8E3512AA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Integrated Circuit Design Laboratory- ICD Lab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7692-D7EC-4BFE-9F45-035730ED2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5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1450" y="6423687"/>
            <a:ext cx="1057275" cy="297788"/>
          </a:xfrm>
        </p:spPr>
        <p:txBody>
          <a:bodyPr/>
          <a:lstStyle/>
          <a:p>
            <a:fld id="{DE3C4BFA-42CC-4801-922D-FEBE4B86C572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40098" y="6423687"/>
            <a:ext cx="5599152" cy="365125"/>
          </a:xfrm>
        </p:spPr>
        <p:txBody>
          <a:bodyPr/>
          <a:lstStyle>
            <a:lvl1pPr algn="ctr">
              <a:defRPr sz="15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b="1" dirty="0">
                <a:ea typeface="HY목판L" pitchFamily="18" charset="-127"/>
              </a:rPr>
              <a:t>Ha </a:t>
            </a:r>
            <a:r>
              <a:rPr lang="en-US" altLang="ko-KR" b="1" dirty="0" err="1">
                <a:ea typeface="HY목판L" pitchFamily="18" charset="-127"/>
              </a:rPr>
              <a:t>Noi</a:t>
            </a:r>
            <a:r>
              <a:rPr lang="en-US" altLang="ko-KR" b="1" dirty="0">
                <a:ea typeface="HY목판L" pitchFamily="18" charset="-127"/>
              </a:rPr>
              <a:t> University of Industry-</a:t>
            </a:r>
            <a:r>
              <a:rPr lang="en-US" altLang="ko-KR" b="1" dirty="0" err="1">
                <a:ea typeface="HY목판L" pitchFamily="18" charset="-127"/>
              </a:rPr>
              <a:t>HaUI</a:t>
            </a:r>
            <a:endParaRPr lang="en-US" altLang="ko-KR" b="1" dirty="0">
              <a:ea typeface="HY목판L" pitchFamily="18" charset="-127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01424" y="6429375"/>
            <a:ext cx="714375" cy="292100"/>
          </a:xfrm>
        </p:spPr>
        <p:txBody>
          <a:bodyPr/>
          <a:lstStyle/>
          <a:p>
            <a:fld id="{A5FA7692-D7EC-4BFE-9F45-035730ED2DB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5775" y="6172200"/>
            <a:ext cx="11272836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850900" y="818799"/>
            <a:ext cx="110363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720" y="4559"/>
            <a:ext cx="1618404" cy="80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7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4B98-4385-40CD-B017-546F459D5866}" type="datetime1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b="1" dirty="0">
                <a:solidFill>
                  <a:srgbClr val="000000"/>
                </a:solidFill>
                <a:ea typeface="HY목판L" pitchFamily="18" charset="-127"/>
              </a:rPr>
              <a:t>Ha </a:t>
            </a:r>
            <a:r>
              <a:rPr lang="en-US" altLang="ko-KR" b="1" dirty="0" err="1">
                <a:solidFill>
                  <a:srgbClr val="000000"/>
                </a:solidFill>
                <a:ea typeface="HY목판L" pitchFamily="18" charset="-127"/>
              </a:rPr>
              <a:t>Noi</a:t>
            </a:r>
            <a:r>
              <a:rPr lang="en-US" altLang="ko-KR" b="1" dirty="0">
                <a:solidFill>
                  <a:srgbClr val="000000"/>
                </a:solidFill>
                <a:ea typeface="HY목판L" pitchFamily="18" charset="-127"/>
              </a:rPr>
              <a:t> University of Industry-</a:t>
            </a:r>
            <a:r>
              <a:rPr lang="en-US" altLang="ko-KR" b="1" dirty="0" err="1">
                <a:solidFill>
                  <a:srgbClr val="000000"/>
                </a:solidFill>
                <a:ea typeface="HY목판L" pitchFamily="18" charset="-127"/>
              </a:rPr>
              <a:t>HaUI</a:t>
            </a:r>
            <a:endParaRPr lang="en-US" altLang="ko-KR" b="1" dirty="0">
              <a:solidFill>
                <a:srgbClr val="000000"/>
              </a:solidFill>
              <a:ea typeface="HY목판L" pitchFamily="18" charset="-127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7692-D7EC-4BFE-9F45-035730ED2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5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B99A-3B20-4083-8028-4C2DD4B1E82C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Integrated Circuit Design Laboratory- ICD Lab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7692-D7EC-4BFE-9F45-035730ED2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8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1D62-B354-4698-AD24-6F746A83AE5E}" type="datetime1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Integrated Circuit Design Laboratory- ICD Lab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7692-D7EC-4BFE-9F45-035730ED2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5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47A3-12D9-4119-9525-02C3297A063C}" type="datetime1">
              <a:rPr lang="en-US" smtClean="0"/>
              <a:t>5/29/2022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Integrated Circuit Design Laboratory- ICD Lab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7692-D7EC-4BFE-9F45-035730ED2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1A8C-B17A-47FA-A4D7-2B0C2D0D8ED3}" type="datetime1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Integrated Circuit Design Laboratory- ICD Lab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7692-D7EC-4BFE-9F45-035730ED2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3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0075-174E-42FA-B4B7-828FC21F96C5}" type="datetime1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Integrated Circuit Design Laboratory- ICD Lab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7692-D7EC-4BFE-9F45-035730ED2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2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67F00-4216-4C94-8F31-817983046011}" type="datetime1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Integrated Circuit Design Laboratory- ICD Lab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7692-D7EC-4BFE-9F45-035730ED2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4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5275" y="63690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30D7A-DE05-41F7-BD08-AEFE4C3ED3A8}" type="datetime1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20765" y="6369050"/>
            <a:ext cx="4695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b="1" dirty="0">
                <a:solidFill>
                  <a:srgbClr val="000000"/>
                </a:solidFill>
                <a:ea typeface="HY목판L" pitchFamily="18" charset="-127"/>
              </a:rPr>
              <a:t>Ha </a:t>
            </a:r>
            <a:r>
              <a:rPr lang="en-US" altLang="ko-KR" b="1" dirty="0" err="1">
                <a:solidFill>
                  <a:srgbClr val="000000"/>
                </a:solidFill>
                <a:ea typeface="HY목판L" pitchFamily="18" charset="-127"/>
              </a:rPr>
              <a:t>Noi</a:t>
            </a:r>
            <a:r>
              <a:rPr lang="en-US" altLang="ko-KR" b="1" dirty="0">
                <a:solidFill>
                  <a:srgbClr val="000000"/>
                </a:solidFill>
                <a:ea typeface="HY목판L" pitchFamily="18" charset="-127"/>
              </a:rPr>
              <a:t> University of Industry-</a:t>
            </a:r>
            <a:r>
              <a:rPr lang="en-US" altLang="ko-KR" b="1" dirty="0" err="1">
                <a:solidFill>
                  <a:srgbClr val="000000"/>
                </a:solidFill>
                <a:ea typeface="HY목판L" pitchFamily="18" charset="-127"/>
              </a:rPr>
              <a:t>HaUI</a:t>
            </a:r>
            <a:endParaRPr lang="en-US" altLang="ko-KR" b="1" dirty="0">
              <a:solidFill>
                <a:srgbClr val="000000"/>
              </a:solidFill>
              <a:ea typeface="HY목판L" pitchFamily="18" charset="-127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A7692-D7EC-4BFE-9F45-035730ED2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7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9204F16-FEB3-C071-C71F-36318E2453F6}"/>
              </a:ext>
            </a:extLst>
          </p:cNvPr>
          <p:cNvSpPr txBox="1"/>
          <p:nvPr/>
        </p:nvSpPr>
        <p:spPr>
          <a:xfrm>
            <a:off x="1346200" y="79817"/>
            <a:ext cx="946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HỌC CÔNG NGHIỆP HÀ NỘI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4041D9-280A-157E-AAF6-90BA53F83D24}"/>
              </a:ext>
            </a:extLst>
          </p:cNvPr>
          <p:cNvSpPr txBox="1"/>
          <p:nvPr/>
        </p:nvSpPr>
        <p:spPr>
          <a:xfrm>
            <a:off x="1346200" y="610677"/>
            <a:ext cx="946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 ĐIỆN TỬ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25A312-38FB-15B3-14E1-ABC24D106539}"/>
              </a:ext>
            </a:extLst>
          </p:cNvPr>
          <p:cNvSpPr/>
          <p:nvPr/>
        </p:nvSpPr>
        <p:spPr>
          <a:xfrm>
            <a:off x="1346201" y="1359427"/>
            <a:ext cx="94615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ĐỒ ÁN TỐT NGHIỆP ĐẠI HỌC</a:t>
            </a:r>
            <a:endParaRPr lang="en-US" sz="4000" b="1" cap="none" spc="0" dirty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7A802A-A80D-55E0-8BF2-2F40AF484589}"/>
              </a:ext>
            </a:extLst>
          </p:cNvPr>
          <p:cNvCxnSpPr/>
          <p:nvPr/>
        </p:nvCxnSpPr>
        <p:spPr>
          <a:xfrm>
            <a:off x="3143254" y="2266950"/>
            <a:ext cx="65913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8EE433E-46DE-6351-7FEE-4BE3BDEB9192}"/>
              </a:ext>
            </a:extLst>
          </p:cNvPr>
          <p:cNvSpPr txBox="1"/>
          <p:nvPr/>
        </p:nvSpPr>
        <p:spPr>
          <a:xfrm>
            <a:off x="1975365" y="2570178"/>
            <a:ext cx="845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tài </a:t>
            </a:r>
          </a:p>
          <a:p>
            <a:pPr algn="ctr"/>
            <a:r>
              <a:rPr lang="en-US" sz="28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hệ thống giám sát và thống kê </a:t>
            </a:r>
          </a:p>
          <a:p>
            <a:pPr algn="ctr"/>
            <a:r>
              <a:rPr lang="en-US" sz="28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dòng điện, điện áp DC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B19B7E-787B-B915-0C64-E0EC9DC127B3}"/>
              </a:ext>
            </a:extLst>
          </p:cNvPr>
          <p:cNvSpPr txBox="1"/>
          <p:nvPr/>
        </p:nvSpPr>
        <p:spPr>
          <a:xfrm>
            <a:off x="2950110" y="4073735"/>
            <a:ext cx="62536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0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Cù Thanh Long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MSSV     </a:t>
            </a:r>
            <a:r>
              <a:rPr lang="en-US" sz="20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2018605608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000" dirty="0"/>
              <a:t>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TS.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Xuân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E9116B-F1D7-2291-EF06-841F653EB8A8}"/>
              </a:ext>
            </a:extLst>
          </p:cNvPr>
          <p:cNvSpPr txBox="1"/>
          <p:nvPr/>
        </p:nvSpPr>
        <p:spPr>
          <a:xfrm>
            <a:off x="4837396" y="5830816"/>
            <a:ext cx="204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06/2022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304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4BFA-42CC-4801-922D-FEBE4B86C572}" type="datetime1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b="1">
                <a:ea typeface="HY목판L" pitchFamily="18" charset="-127"/>
              </a:rPr>
              <a:t>Ha Noi University of Industry-HaUI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7692-D7EC-4BFE-9F45-035730ED2DB5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30F8C9F-5A58-3480-213B-6D83C524BBE4}"/>
              </a:ext>
            </a:extLst>
          </p:cNvPr>
          <p:cNvSpPr txBox="1">
            <a:spLocks/>
          </p:cNvSpPr>
          <p:nvPr/>
        </p:nvSpPr>
        <p:spPr>
          <a:xfrm>
            <a:off x="866180" y="1404517"/>
            <a:ext cx="9439870" cy="396507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400"/>
              <a:buFont typeface="Times New Roman" panose="02020603050405020304" pitchFamily="18" charset="0"/>
              <a:buChar char="-"/>
            </a:pPr>
            <a:endParaRPr lang="en-US" sz="320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584E0398-1C2A-F187-BCFB-CA07FBA9E79D}"/>
              </a:ext>
            </a:extLst>
          </p:cNvPr>
          <p:cNvSpPr txBox="1">
            <a:spLocks/>
          </p:cNvSpPr>
          <p:nvPr/>
        </p:nvSpPr>
        <p:spPr>
          <a:xfrm>
            <a:off x="866180" y="1194811"/>
            <a:ext cx="9439870" cy="46630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 fontAlgn="base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400"/>
              <a:buFont typeface="Times New Roman" panose="02020603050405020304" pitchFamily="18" charset="0"/>
              <a:buChar char="-"/>
            </a:pPr>
            <a:r>
              <a:rPr lang="en-US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Kết hợp với các hệ thống khác để tăng tính ứng dụng</a:t>
            </a:r>
          </a:p>
          <a:p>
            <a:pPr marL="342900" indent="-342900" fontAlgn="base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400"/>
              <a:buFont typeface="Times New Roman" panose="02020603050405020304" pitchFamily="18" charset="0"/>
              <a:buChar char="-"/>
            </a:pPr>
            <a:r>
              <a:rPr lang="en-US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Giao tiếp, giám sát nhiều cảm biến với nhau</a:t>
            </a:r>
          </a:p>
          <a:p>
            <a:pPr marL="342900" indent="-342900" fontAlgn="base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400"/>
              <a:buFont typeface="Times New Roman" panose="02020603050405020304" pitchFamily="18" charset="0"/>
              <a:buChar char="-"/>
            </a:pPr>
            <a:r>
              <a:rPr lang="en-US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Tạo giao diện điều khiển và giám sát đa dạng hơn</a:t>
            </a:r>
          </a:p>
          <a:p>
            <a:pPr marL="342900" indent="-342900" fontAlgn="base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400"/>
              <a:buFont typeface="Times New Roman" panose="02020603050405020304" pitchFamily="18" charset="0"/>
              <a:buChar char="-"/>
            </a:pPr>
            <a:r>
              <a:rPr lang="en-US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Thiết kế hệ thống với  khả năng chống nhiễu chịu được các môi trường trong công nghiệp</a:t>
            </a:r>
            <a:endParaRPr lang="vi-VN"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A157F8-7C98-C44D-092F-0E44BE451E6A}"/>
              </a:ext>
            </a:extLst>
          </p:cNvPr>
          <p:cNvSpPr/>
          <p:nvPr/>
        </p:nvSpPr>
        <p:spPr>
          <a:xfrm>
            <a:off x="7284317" y="205859"/>
            <a:ext cx="47323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 phát triển đề tài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1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4BFA-42CC-4801-922D-FEBE4B86C572}" type="datetime1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b="1" dirty="0">
                <a:ea typeface="HY목판L" pitchFamily="18" charset="-127"/>
              </a:rPr>
              <a:t>Ha </a:t>
            </a:r>
            <a:r>
              <a:rPr lang="en-US" altLang="ko-KR" b="1" dirty="0" err="1">
                <a:ea typeface="HY목판L" pitchFamily="18" charset="-127"/>
              </a:rPr>
              <a:t>Noi</a:t>
            </a:r>
            <a:r>
              <a:rPr lang="en-US" altLang="ko-KR" b="1" dirty="0">
                <a:ea typeface="HY목판L" pitchFamily="18" charset="-127"/>
              </a:rPr>
              <a:t> University of Industry-</a:t>
            </a:r>
            <a:r>
              <a:rPr lang="en-US" altLang="ko-KR" b="1" dirty="0" err="1">
                <a:ea typeface="HY목판L" pitchFamily="18" charset="-127"/>
              </a:rPr>
              <a:t>HaUI</a:t>
            </a:r>
            <a:endParaRPr lang="en-US" altLang="ko-KR" b="1" dirty="0">
              <a:ea typeface="HY목판L" pitchFamily="18" charset="-127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7692-D7EC-4BFE-9F45-035730ED2DB5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38017" y="2157710"/>
            <a:ext cx="403027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624389" y="3192423"/>
            <a:ext cx="30575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4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4BFA-42CC-4801-922D-FEBE4B86C572}" type="datetime1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b="1">
                <a:ea typeface="HY목판L" pitchFamily="18" charset="-127"/>
              </a:rPr>
              <a:t>Ha Noi University of Industry-HaUI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7692-D7EC-4BFE-9F45-035730ED2DB5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66365" y="205859"/>
            <a:ext cx="19591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6DD179A-8E46-94BC-8DCC-FCADB23B3F66}"/>
              </a:ext>
            </a:extLst>
          </p:cNvPr>
          <p:cNvGrpSpPr/>
          <p:nvPr/>
        </p:nvGrpSpPr>
        <p:grpSpPr>
          <a:xfrm>
            <a:off x="3236912" y="1104900"/>
            <a:ext cx="5718175" cy="989013"/>
            <a:chOff x="3106739" y="1409700"/>
            <a:chExt cx="5718175" cy="989013"/>
          </a:xfrm>
        </p:grpSpPr>
        <p:sp>
          <p:nvSpPr>
            <p:cNvPr id="7" name="Round Same Side Corner Rectangle 3">
              <a:extLst>
                <a:ext uri="{FF2B5EF4-FFF2-40B4-BE49-F238E27FC236}">
                  <a16:creationId xmlns:a16="http://schemas.microsoft.com/office/drawing/2014/main" id="{89B2A23F-35E0-1857-E9D2-681429EBABBB}"/>
                </a:ext>
              </a:extLst>
            </p:cNvPr>
            <p:cNvSpPr/>
            <p:nvPr/>
          </p:nvSpPr>
          <p:spPr>
            <a:xfrm rot="16200000">
              <a:off x="4968876" y="-452437"/>
              <a:ext cx="989013" cy="4713287"/>
            </a:xfrm>
            <a:prstGeom prst="round2SameRect">
              <a:avLst>
                <a:gd name="adj1" fmla="val 23321"/>
                <a:gd name="adj2" fmla="val 0"/>
              </a:avLst>
            </a:prstGeom>
            <a:gradFill flip="none" rotWithShape="1">
              <a:gsLst>
                <a:gs pos="0">
                  <a:schemeClr val="accent3"/>
                </a:gs>
                <a:gs pos="99000">
                  <a:schemeClr val="accent3">
                    <a:lumMod val="75000"/>
                  </a:schemeClr>
                </a:gs>
              </a:gsLst>
              <a:lin ang="54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ound Same Side Corner Rectangle 6">
              <a:extLst>
                <a:ext uri="{FF2B5EF4-FFF2-40B4-BE49-F238E27FC236}">
                  <a16:creationId xmlns:a16="http://schemas.microsoft.com/office/drawing/2014/main" id="{8BECF308-8096-13A4-949B-DE8035AD6958}"/>
                </a:ext>
              </a:extLst>
            </p:cNvPr>
            <p:cNvSpPr/>
            <p:nvPr/>
          </p:nvSpPr>
          <p:spPr>
            <a:xfrm rot="5400000" flipH="1">
              <a:off x="7827963" y="1401763"/>
              <a:ext cx="989013" cy="1004888"/>
            </a:xfrm>
            <a:prstGeom prst="round2SameRect">
              <a:avLst>
                <a:gd name="adj1" fmla="val 34679"/>
                <a:gd name="adj2" fmla="val 0"/>
              </a:avLst>
            </a:prstGeom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7FA282-F5FA-A224-D161-5B78ECAF5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1177" y="1549470"/>
              <a:ext cx="327333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vi-VN" sz="4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en-US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32">
              <a:extLst>
                <a:ext uri="{FF2B5EF4-FFF2-40B4-BE49-F238E27FC236}">
                  <a16:creationId xmlns:a16="http://schemas.microsoft.com/office/drawing/2014/main" id="{13DD88B0-D93A-1F76-1C01-E14E5991F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7891" y="1566496"/>
              <a:ext cx="377983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3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Tổng quan về đề tài</a:t>
              </a:r>
              <a:endParaRPr lang="en-US" sz="3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14DE33-C700-E4B6-BDC1-46053BA705D6}"/>
              </a:ext>
            </a:extLst>
          </p:cNvPr>
          <p:cNvGrpSpPr/>
          <p:nvPr/>
        </p:nvGrpSpPr>
        <p:grpSpPr>
          <a:xfrm>
            <a:off x="3236911" y="2290763"/>
            <a:ext cx="5718175" cy="989013"/>
            <a:chOff x="3106738" y="2595563"/>
            <a:chExt cx="5718175" cy="989013"/>
          </a:xfrm>
        </p:grpSpPr>
        <p:sp>
          <p:nvSpPr>
            <p:cNvPr id="12" name="Round Same Side Corner Rectangle 26">
              <a:extLst>
                <a:ext uri="{FF2B5EF4-FFF2-40B4-BE49-F238E27FC236}">
                  <a16:creationId xmlns:a16="http://schemas.microsoft.com/office/drawing/2014/main" id="{1737391E-060B-C998-F650-DECDF7501563}"/>
                </a:ext>
              </a:extLst>
            </p:cNvPr>
            <p:cNvSpPr/>
            <p:nvPr/>
          </p:nvSpPr>
          <p:spPr>
            <a:xfrm rot="16200000">
              <a:off x="4968876" y="733426"/>
              <a:ext cx="989012" cy="4713287"/>
            </a:xfrm>
            <a:prstGeom prst="round2SameRect">
              <a:avLst>
                <a:gd name="adj1" fmla="val 23321"/>
                <a:gd name="adj2" fmla="val 0"/>
              </a:avLst>
            </a:prstGeom>
            <a:gradFill flip="none" rotWithShape="1">
              <a:gsLst>
                <a:gs pos="0">
                  <a:schemeClr val="accent2"/>
                </a:gs>
                <a:gs pos="99000">
                  <a:schemeClr val="accent2">
                    <a:lumMod val="75000"/>
                  </a:schemeClr>
                </a:gs>
              </a:gsLst>
              <a:lin ang="54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 Same Side Corner Rectangle 27">
              <a:extLst>
                <a:ext uri="{FF2B5EF4-FFF2-40B4-BE49-F238E27FC236}">
                  <a16:creationId xmlns:a16="http://schemas.microsoft.com/office/drawing/2014/main" id="{6D5CEE14-AC5B-28B7-46B4-26A337D96167}"/>
                </a:ext>
              </a:extLst>
            </p:cNvPr>
            <p:cNvSpPr/>
            <p:nvPr/>
          </p:nvSpPr>
          <p:spPr>
            <a:xfrm rot="5400000" flipH="1">
              <a:off x="7827963" y="2587625"/>
              <a:ext cx="989012" cy="1004888"/>
            </a:xfrm>
            <a:prstGeom prst="round2SameRect">
              <a:avLst>
                <a:gd name="adj1" fmla="val 34679"/>
                <a:gd name="adj2" fmla="val 0"/>
              </a:avLst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/>
                </a:gs>
              </a:gsLst>
              <a:lin ang="162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33">
              <a:extLst>
                <a:ext uri="{FF2B5EF4-FFF2-40B4-BE49-F238E27FC236}">
                  <a16:creationId xmlns:a16="http://schemas.microsoft.com/office/drawing/2014/main" id="{AB566E24-CD27-83A1-1720-C6AD00EF5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9844" y="2735333"/>
              <a:ext cx="4700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vi-VN" sz="4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II</a:t>
              </a:r>
              <a:endParaRPr lang="en-US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37">
              <a:extLst>
                <a:ext uri="{FF2B5EF4-FFF2-40B4-BE49-F238E27FC236}">
                  <a16:creationId xmlns:a16="http://schemas.microsoft.com/office/drawing/2014/main" id="{5623E614-E56A-568B-E20C-A31296B8C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402" y="2796888"/>
              <a:ext cx="377983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3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Thiết kế hệ thống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46F33D-A312-9C47-E40F-716568C1DFCC}"/>
              </a:ext>
            </a:extLst>
          </p:cNvPr>
          <p:cNvGrpSpPr/>
          <p:nvPr/>
        </p:nvGrpSpPr>
        <p:grpSpPr>
          <a:xfrm>
            <a:off x="3236912" y="3513138"/>
            <a:ext cx="5718175" cy="987426"/>
            <a:chOff x="3106739" y="3817938"/>
            <a:chExt cx="5718175" cy="987426"/>
          </a:xfrm>
        </p:grpSpPr>
        <p:sp>
          <p:nvSpPr>
            <p:cNvPr id="17" name="Round Same Side Corner Rectangle 28">
              <a:extLst>
                <a:ext uri="{FF2B5EF4-FFF2-40B4-BE49-F238E27FC236}">
                  <a16:creationId xmlns:a16="http://schemas.microsoft.com/office/drawing/2014/main" id="{5590386A-B24B-D9BE-298D-72282D86A0C3}"/>
                </a:ext>
              </a:extLst>
            </p:cNvPr>
            <p:cNvSpPr/>
            <p:nvPr/>
          </p:nvSpPr>
          <p:spPr>
            <a:xfrm rot="16200000">
              <a:off x="4969670" y="1955008"/>
              <a:ext cx="987425" cy="4713287"/>
            </a:xfrm>
            <a:prstGeom prst="round2SameRect">
              <a:avLst>
                <a:gd name="adj1" fmla="val 23321"/>
                <a:gd name="adj2" fmla="val 0"/>
              </a:avLst>
            </a:prstGeom>
            <a:gradFill flip="none" rotWithShape="1">
              <a:gsLst>
                <a:gs pos="0">
                  <a:schemeClr val="tx2"/>
                </a:gs>
                <a:gs pos="99000">
                  <a:schemeClr val="tx2">
                    <a:lumMod val="75000"/>
                  </a:schemeClr>
                </a:gs>
              </a:gsLst>
              <a:lin ang="54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 Same Side Corner Rectangle 29">
              <a:extLst>
                <a:ext uri="{FF2B5EF4-FFF2-40B4-BE49-F238E27FC236}">
                  <a16:creationId xmlns:a16="http://schemas.microsoft.com/office/drawing/2014/main" id="{A8E87325-2BBE-7D05-8A5F-E1F300386758}"/>
                </a:ext>
              </a:extLst>
            </p:cNvPr>
            <p:cNvSpPr/>
            <p:nvPr/>
          </p:nvSpPr>
          <p:spPr>
            <a:xfrm rot="5400000" flipH="1">
              <a:off x="7828757" y="3809207"/>
              <a:ext cx="987425" cy="1004888"/>
            </a:xfrm>
            <a:prstGeom prst="round2SameRect">
              <a:avLst>
                <a:gd name="adj1" fmla="val 34679"/>
                <a:gd name="adj2" fmla="val 0"/>
              </a:avLst>
            </a:prstGeom>
            <a:gradFill flip="none" rotWithShape="1">
              <a:gsLst>
                <a:gs pos="0">
                  <a:schemeClr val="tx2">
                    <a:lumMod val="7500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34">
              <a:extLst>
                <a:ext uri="{FF2B5EF4-FFF2-40B4-BE49-F238E27FC236}">
                  <a16:creationId xmlns:a16="http://schemas.microsoft.com/office/drawing/2014/main" id="{2AAB6570-3F92-F871-750C-8588C710D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510" y="3957708"/>
              <a:ext cx="612668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vi-VN" sz="4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III</a:t>
              </a:r>
              <a:endParaRPr lang="en-US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38">
              <a:extLst>
                <a:ext uri="{FF2B5EF4-FFF2-40B4-BE49-F238E27FC236}">
                  <a16:creationId xmlns:a16="http://schemas.microsoft.com/office/drawing/2014/main" id="{A55DA0AD-8259-DA4C-BAD4-6D4A42662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195" y="3980029"/>
              <a:ext cx="377983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3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Kết quả đạt được</a:t>
              </a:r>
              <a:endParaRPr lang="en-US" sz="3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5E7F54D-2EBA-D44B-F58C-5423B2700466}"/>
              </a:ext>
            </a:extLst>
          </p:cNvPr>
          <p:cNvGrpSpPr/>
          <p:nvPr/>
        </p:nvGrpSpPr>
        <p:grpSpPr>
          <a:xfrm>
            <a:off x="3236912" y="4699000"/>
            <a:ext cx="5718175" cy="987426"/>
            <a:chOff x="3106739" y="5003800"/>
            <a:chExt cx="5718175" cy="987426"/>
          </a:xfrm>
        </p:grpSpPr>
        <p:sp>
          <p:nvSpPr>
            <p:cNvPr id="22" name="Round Same Side Corner Rectangle 30">
              <a:extLst>
                <a:ext uri="{FF2B5EF4-FFF2-40B4-BE49-F238E27FC236}">
                  <a16:creationId xmlns:a16="http://schemas.microsoft.com/office/drawing/2014/main" id="{9BC670FC-9FDD-B94B-C96C-5EF3CC97A828}"/>
                </a:ext>
              </a:extLst>
            </p:cNvPr>
            <p:cNvSpPr/>
            <p:nvPr/>
          </p:nvSpPr>
          <p:spPr>
            <a:xfrm rot="16200000">
              <a:off x="4969670" y="3140870"/>
              <a:ext cx="987425" cy="4713287"/>
            </a:xfrm>
            <a:prstGeom prst="round2SameRect">
              <a:avLst>
                <a:gd name="adj1" fmla="val 23321"/>
                <a:gd name="adj2" fmla="val 0"/>
              </a:avLst>
            </a:prstGeom>
            <a:gradFill flip="none" rotWithShape="1">
              <a:gsLst>
                <a:gs pos="0">
                  <a:schemeClr val="accent1"/>
                </a:gs>
                <a:gs pos="99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ound Same Side Corner Rectangle 31">
              <a:extLst>
                <a:ext uri="{FF2B5EF4-FFF2-40B4-BE49-F238E27FC236}">
                  <a16:creationId xmlns:a16="http://schemas.microsoft.com/office/drawing/2014/main" id="{1A9FFB15-A0EC-5508-80DF-67E90E0B6B09}"/>
                </a:ext>
              </a:extLst>
            </p:cNvPr>
            <p:cNvSpPr/>
            <p:nvPr/>
          </p:nvSpPr>
          <p:spPr>
            <a:xfrm rot="5400000" flipH="1">
              <a:off x="7828757" y="4995069"/>
              <a:ext cx="987425" cy="1004888"/>
            </a:xfrm>
            <a:prstGeom prst="round2SameRect">
              <a:avLst>
                <a:gd name="adj1" fmla="val 34679"/>
                <a:gd name="adj2" fmla="val 0"/>
              </a:avLst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62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35">
              <a:extLst>
                <a:ext uri="{FF2B5EF4-FFF2-40B4-BE49-F238E27FC236}">
                  <a16:creationId xmlns:a16="http://schemas.microsoft.com/office/drawing/2014/main" id="{846B32B5-DA6C-8878-DD1B-03894C7548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0458" y="5143570"/>
              <a:ext cx="668773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vi-VN" sz="4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IV</a:t>
              </a:r>
              <a:endParaRPr lang="en-US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F2ED63A-77CB-9512-76C9-636EF4EAF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463" y="5185808"/>
              <a:ext cx="377983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3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Hướng phát triển</a:t>
              </a:r>
              <a:endParaRPr lang="en-US" sz="3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779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44BBEACA-C38E-5D3B-7299-3AD3A5C1C4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1450" y="6423687"/>
            <a:ext cx="1057275" cy="297788"/>
          </a:xfrm>
        </p:spPr>
        <p:txBody>
          <a:bodyPr/>
          <a:lstStyle/>
          <a:p>
            <a:fld id="{DE3C4BFA-42CC-4801-922D-FEBE4B86C572}" type="datetime1">
              <a:rPr lang="en-US" smtClean="0"/>
              <a:t>5/29/2022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8547D2C-C401-A9D6-3067-D4AFD6B4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40098" y="6423687"/>
            <a:ext cx="5599152" cy="365125"/>
          </a:xfrm>
        </p:spPr>
        <p:txBody>
          <a:bodyPr/>
          <a:lstStyle/>
          <a:p>
            <a:r>
              <a:rPr lang="en-US" altLang="ko-KR" b="1">
                <a:ea typeface="HY목판L" pitchFamily="18" charset="-127"/>
              </a:rPr>
              <a:t>Ha Noi University of Industry-HaUI</a:t>
            </a:r>
          </a:p>
          <a:p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53103E8-86AE-BEB6-268A-30DE18B6B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1424" y="6429375"/>
            <a:ext cx="714375" cy="292100"/>
          </a:xfrm>
        </p:spPr>
        <p:txBody>
          <a:bodyPr/>
          <a:lstStyle/>
          <a:p>
            <a:fld id="{A5FA7692-D7EC-4BFE-9F45-035730ED2DB5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0D1093-DFED-5E6B-28AE-B4BDFE08C5FD}"/>
              </a:ext>
            </a:extLst>
          </p:cNvPr>
          <p:cNvSpPr/>
          <p:nvPr/>
        </p:nvSpPr>
        <p:spPr>
          <a:xfrm>
            <a:off x="5560799" y="151579"/>
            <a:ext cx="65550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 về đề tài – Đặt vấn đề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79878D-2FB2-ADD1-5E9C-D5D7A27F9C2E}"/>
              </a:ext>
            </a:extLst>
          </p:cNvPr>
          <p:cNvSpPr txBox="1"/>
          <p:nvPr/>
        </p:nvSpPr>
        <p:spPr>
          <a:xfrm>
            <a:off x="4767797" y="5359962"/>
            <a:ext cx="2517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Năng lượng mặt trời</a:t>
            </a:r>
          </a:p>
        </p:txBody>
      </p:sp>
      <p:pic>
        <p:nvPicPr>
          <p:cNvPr id="11" name="Picture 4" descr="Giải pháp điện năng lượng mặt trời - Intech Energy">
            <a:extLst>
              <a:ext uri="{FF2B5EF4-FFF2-40B4-BE49-F238E27FC236}">
                <a16:creationId xmlns:a16="http://schemas.microsoft.com/office/drawing/2014/main" id="{B34F6CC8-B4B3-1DA3-458C-638A17677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" y="1297983"/>
            <a:ext cx="4793932" cy="383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Năng lượng mặt trời: Phân tích từ biểu đồ sáng chế - SÁCH - TẠP CHÍ - CỤC  SỞ HỮU TRÍ TUỆ">
            <a:extLst>
              <a:ext uri="{FF2B5EF4-FFF2-40B4-BE49-F238E27FC236}">
                <a16:creationId xmlns:a16="http://schemas.microsoft.com/office/drawing/2014/main" id="{0FA32FB6-F052-347B-30AB-7FF97F109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07"/>
          <a:stretch/>
        </p:blipFill>
        <p:spPr bwMode="auto">
          <a:xfrm>
            <a:off x="6026710" y="1297983"/>
            <a:ext cx="5194258" cy="383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00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AC7B9D0-D0A2-9C77-8C10-B3687A4B70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1450" y="6423687"/>
            <a:ext cx="1057275" cy="297788"/>
          </a:xfrm>
        </p:spPr>
        <p:txBody>
          <a:bodyPr/>
          <a:lstStyle/>
          <a:p>
            <a:fld id="{DE3C4BFA-42CC-4801-922D-FEBE4B86C572}" type="datetime1">
              <a:rPr lang="en-US" smtClean="0"/>
              <a:t>5/29/2022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1580D32D-D746-0A1B-CEBB-E5BD2A100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40098" y="6423687"/>
            <a:ext cx="5599152" cy="365125"/>
          </a:xfrm>
        </p:spPr>
        <p:txBody>
          <a:bodyPr/>
          <a:lstStyle/>
          <a:p>
            <a:r>
              <a:rPr lang="en-US" altLang="ko-KR" b="1">
                <a:ea typeface="HY목판L" pitchFamily="18" charset="-127"/>
              </a:rPr>
              <a:t>Ha Noi University of Industry-HaUI</a:t>
            </a:r>
          </a:p>
          <a:p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533D668-7664-51F9-0595-D5ED76FC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1424" y="6429375"/>
            <a:ext cx="714375" cy="292100"/>
          </a:xfrm>
        </p:spPr>
        <p:txBody>
          <a:bodyPr/>
          <a:lstStyle/>
          <a:p>
            <a:fld id="{A5FA7692-D7EC-4BFE-9F45-035730ED2DB5}" type="slidenum">
              <a:rPr lang="en-US" smtClean="0"/>
              <a:t>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A567A5-DAA0-3381-4D73-4AE8CADECFB9}"/>
              </a:ext>
            </a:extLst>
          </p:cNvPr>
          <p:cNvSpPr/>
          <p:nvPr/>
        </p:nvSpPr>
        <p:spPr>
          <a:xfrm>
            <a:off x="3343103" y="205859"/>
            <a:ext cx="8848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 về đề tài  -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 tượng nghiên cứu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28DE15D8-AD5E-76C5-5FC9-41433CD7041D}"/>
              </a:ext>
            </a:extLst>
          </p:cNvPr>
          <p:cNvSpPr txBox="1">
            <a:spLocks/>
          </p:cNvSpPr>
          <p:nvPr/>
        </p:nvSpPr>
        <p:spPr>
          <a:xfrm>
            <a:off x="866180" y="1194811"/>
            <a:ext cx="9439870" cy="46630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Các đối tượng nghiên cứu bao gồm:</a:t>
            </a:r>
          </a:p>
          <a:p>
            <a:pPr marL="342900" indent="-342900" algn="just" fontAlgn="base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400"/>
              <a:buFont typeface="Times New Roman" panose="02020603050405020304" pitchFamily="18" charset="0"/>
              <a:buChar char="-"/>
            </a:pPr>
            <a:r>
              <a:rPr lang="en-US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ESP32</a:t>
            </a:r>
          </a:p>
          <a:p>
            <a:pPr marL="342900" indent="-342900" fontAlgn="base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400"/>
              <a:buFont typeface="Times New Roman" panose="02020603050405020304" pitchFamily="18" charset="0"/>
              <a:buChar char="-"/>
            </a:pPr>
            <a:r>
              <a:rPr lang="en-US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Cảm biến PZEM – 017T</a:t>
            </a:r>
          </a:p>
          <a:p>
            <a:pPr marL="342900" indent="-342900" fontAlgn="base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400"/>
              <a:buFont typeface="Times New Roman" panose="02020603050405020304" pitchFamily="18" charset="0"/>
              <a:buChar char="-"/>
            </a:pPr>
            <a:r>
              <a:rPr lang="en-US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Giao thức Modbus</a:t>
            </a:r>
            <a:endParaRPr lang="vi-VN"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400"/>
              <a:buFont typeface="Times New Roman" panose="02020603050405020304" pitchFamily="18" charset="0"/>
              <a:buChar char="-"/>
            </a:pPr>
            <a:r>
              <a:rPr lang="en-US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Màn hình LCD 16x2</a:t>
            </a:r>
          </a:p>
          <a:p>
            <a:pPr marL="342900" indent="-342900" fontAlgn="base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400"/>
              <a:buFont typeface="Times New Roman" panose="02020603050405020304" pitchFamily="18" charset="0"/>
              <a:buChar char="-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Giao thức MQTT</a:t>
            </a:r>
            <a:endParaRPr lang="en-US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fontAlgn="base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400"/>
              <a:buFont typeface="Times New Roman" panose="02020603050405020304" pitchFamily="18" charset="0"/>
              <a:buChar char="-"/>
            </a:pPr>
            <a:r>
              <a:rPr lang="en-US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Node-red</a:t>
            </a:r>
          </a:p>
        </p:txBody>
      </p:sp>
    </p:spTree>
    <p:extLst>
      <p:ext uri="{BB962C8B-B14F-4D97-AF65-F5344CB8AC3E}">
        <p14:creationId xmlns:p14="http://schemas.microsoft.com/office/powerpoint/2010/main" val="37268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4BFA-42CC-4801-922D-FEBE4B86C572}" type="datetime1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b="1">
                <a:ea typeface="HY목판L" pitchFamily="18" charset="-127"/>
              </a:rPr>
              <a:t>Ha Noi University of Industry-HaUI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7692-D7EC-4BFE-9F45-035730ED2DB5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90212" y="144377"/>
            <a:ext cx="7914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hệ thống - Sơ đồ khối hệ thống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398B10F-3CF9-FABA-8248-B70C703E53F1}"/>
              </a:ext>
            </a:extLst>
          </p:cNvPr>
          <p:cNvGrpSpPr/>
          <p:nvPr/>
        </p:nvGrpSpPr>
        <p:grpSpPr>
          <a:xfrm>
            <a:off x="2599039" y="1058333"/>
            <a:ext cx="6993922" cy="4471392"/>
            <a:chOff x="2117124" y="1589903"/>
            <a:chExt cx="5379308" cy="3517556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E48DF4A-CAD1-3F66-0AF6-958843FA2400}"/>
                </a:ext>
              </a:extLst>
            </p:cNvPr>
            <p:cNvGrpSpPr/>
            <p:nvPr/>
          </p:nvGrpSpPr>
          <p:grpSpPr>
            <a:xfrm>
              <a:off x="2170893" y="1673458"/>
              <a:ext cx="5249004" cy="3346174"/>
              <a:chOff x="2170893" y="1673458"/>
              <a:chExt cx="5249004" cy="334617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817CDCF-0C4B-BE3A-7820-C5E1F41AA318}"/>
                  </a:ext>
                </a:extLst>
              </p:cNvPr>
              <p:cNvSpPr/>
              <p:nvPr/>
            </p:nvSpPr>
            <p:spPr>
              <a:xfrm>
                <a:off x="4264191" y="3190207"/>
                <a:ext cx="1207420" cy="57336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sz="1400" b="1" kern="1200">
                    <a:solidFill>
                      <a:srgbClr val="FFFFFF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MCU</a:t>
                </a:r>
                <a:r>
                  <a:rPr lang="en-US" sz="110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b="1" kern="1200">
                    <a:solidFill>
                      <a:srgbClr val="FFFFFF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ESP32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0B6A03A-2D41-3799-527F-59D42F40008B}"/>
                  </a:ext>
                </a:extLst>
              </p:cNvPr>
              <p:cNvSpPr/>
              <p:nvPr/>
            </p:nvSpPr>
            <p:spPr>
              <a:xfrm>
                <a:off x="4264190" y="1673458"/>
                <a:ext cx="1104778" cy="57336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sz="1400" b="1">
                    <a:solidFill>
                      <a:srgbClr val="FFFFFF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Webserver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B3EA76E-B797-F0DD-D8DF-814F184358A4}"/>
                  </a:ext>
                </a:extLst>
              </p:cNvPr>
              <p:cNvSpPr/>
              <p:nvPr/>
            </p:nvSpPr>
            <p:spPr>
              <a:xfrm>
                <a:off x="6212478" y="3190206"/>
                <a:ext cx="1207419" cy="57336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sz="1400" b="1" kern="1200">
                    <a:solidFill>
                      <a:srgbClr val="FFFFFF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Cảm biến PZEM-17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82FBA441-797B-BB39-9165-EE4B40A3A9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34639" y="2246818"/>
                <a:ext cx="0" cy="8955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9B7E7C41-BFA6-FDC4-F2BE-95FADF5FCC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8977" y="2246818"/>
                <a:ext cx="0" cy="8955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20A4538E-A23D-9889-3E8E-473D823781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03274" y="3476888"/>
                <a:ext cx="6801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B87EB94-2CBB-0ECE-823B-B789F753CA84}"/>
                  </a:ext>
                </a:extLst>
              </p:cNvPr>
              <p:cNvSpPr/>
              <p:nvPr/>
            </p:nvSpPr>
            <p:spPr>
              <a:xfrm>
                <a:off x="2170893" y="2855639"/>
                <a:ext cx="1207420" cy="57336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sz="1400" b="1" kern="1200">
                    <a:solidFill>
                      <a:srgbClr val="FFFFFF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Khối nguồn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5B69090-9730-5390-FCEA-7FFFE3D9368A}"/>
                  </a:ext>
                </a:extLst>
              </p:cNvPr>
              <p:cNvSpPr/>
              <p:nvPr/>
            </p:nvSpPr>
            <p:spPr>
              <a:xfrm>
                <a:off x="5100247" y="4446270"/>
                <a:ext cx="1207420" cy="57336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sz="1400" b="1" kern="1200">
                    <a:solidFill>
                      <a:srgbClr val="FFFFFF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Khối còi báo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EEDA631-A3A2-0730-A469-9719DB32E284}"/>
                  </a:ext>
                </a:extLst>
              </p:cNvPr>
              <p:cNvSpPr/>
              <p:nvPr/>
            </p:nvSpPr>
            <p:spPr>
              <a:xfrm>
                <a:off x="3609159" y="4446271"/>
                <a:ext cx="1207420" cy="57336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sz="1400" b="1" kern="1200">
                    <a:solidFill>
                      <a:srgbClr val="FFFFFF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Khối Relay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D975CC4B-6F8B-B603-E2C4-85C34CEE29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8313" y="3285739"/>
                <a:ext cx="88587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1F2A9AE9-EEA5-1610-8FD0-F59C9BCBE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3369" y="3818238"/>
                <a:ext cx="0" cy="6280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A4334FE6-9AB4-D0A4-1882-A270064B4A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9650" y="3818238"/>
                <a:ext cx="0" cy="6280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6578E0E-7059-AC78-E851-A73A0EED2201}"/>
                  </a:ext>
                </a:extLst>
              </p:cNvPr>
              <p:cNvSpPr/>
              <p:nvPr/>
            </p:nvSpPr>
            <p:spPr>
              <a:xfrm>
                <a:off x="2170893" y="3531558"/>
                <a:ext cx="1207420" cy="57336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sz="1400" b="1" kern="1200">
                    <a:solidFill>
                      <a:srgbClr val="FFFFFF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Khối hiển thị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55C217FD-5074-2730-7618-361795991B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56140" y="3619500"/>
                <a:ext cx="8567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1E72363-2A15-6036-000A-E95012ACBC7B}"/>
                </a:ext>
              </a:extLst>
            </p:cNvPr>
            <p:cNvSpPr/>
            <p:nvPr/>
          </p:nvSpPr>
          <p:spPr>
            <a:xfrm>
              <a:off x="2117124" y="1589903"/>
              <a:ext cx="5379308" cy="351755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02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4BFA-42CC-4801-922D-FEBE4B86C572}" type="datetime1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b="1">
                <a:ea typeface="HY목판L" pitchFamily="18" charset="-127"/>
              </a:rPr>
              <a:t>Ha Noi University of Industry-HaUI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7692-D7EC-4BFE-9F45-035730ED2DB5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92988" y="157231"/>
            <a:ext cx="70278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hệ thống- Sơ đồ nguyên lý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1860F3-F357-623B-4A0B-227C9A221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26" y="1107306"/>
            <a:ext cx="10794948" cy="4708608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66675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4BFA-42CC-4801-922D-FEBE4B86C572}" type="datetime1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b="1">
                <a:ea typeface="HY목판L" pitchFamily="18" charset="-127"/>
              </a:rPr>
              <a:t>Ha Noi University of Industry-HaUI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7692-D7EC-4BFE-9F45-035730ED2DB5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26156" y="183190"/>
            <a:ext cx="66656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hệ thống- Sơ đồ mạch in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5EB64A-441B-1722-ED29-405CDA6A6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57649" y="728922"/>
            <a:ext cx="4345458" cy="54001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76D703-9E2E-A541-D5EE-666E647EC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563486" y="788784"/>
            <a:ext cx="4370452" cy="530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50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4BFA-42CC-4801-922D-FEBE4B86C572}" type="datetime1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b="1">
                <a:ea typeface="HY목판L" pitchFamily="18" charset="-127"/>
              </a:rPr>
              <a:t>Ha Noi University of Industry-HaUI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7692-D7EC-4BFE-9F45-035730ED2DB5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89755" y="183190"/>
            <a:ext cx="73260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hệ thống- Lưu đồ thuật toán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BE9859-9936-36B1-A31E-EA6BD5BF3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71" y="847631"/>
            <a:ext cx="3464396" cy="5348110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1C2309B7-BA4A-E5BD-745A-75EE80AB4DFF}"/>
              </a:ext>
            </a:extLst>
          </p:cNvPr>
          <p:cNvSpPr txBox="1">
            <a:spLocks/>
          </p:cNvSpPr>
          <p:nvPr/>
        </p:nvSpPr>
        <p:spPr>
          <a:xfrm>
            <a:off x="5149856" y="995911"/>
            <a:ext cx="6053604" cy="493533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400"/>
            </a:pPr>
            <a:r>
              <a:rPr lang="en-US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Bắt đầu</a:t>
            </a:r>
          </a:p>
          <a:p>
            <a:pPr fontAlgn="base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400"/>
            </a:pPr>
            <a:r>
              <a:rPr lang="en-US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Khởi tạo</a:t>
            </a:r>
          </a:p>
          <a:p>
            <a:pPr fontAlgn="base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400"/>
            </a:pPr>
            <a:r>
              <a:rPr lang="en-US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Đọc dữ liệu cảm biến</a:t>
            </a:r>
          </a:p>
          <a:p>
            <a:pPr fontAlgn="base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400"/>
            </a:pPr>
            <a:r>
              <a:rPr lang="en-US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Hiển thị lên LCD</a:t>
            </a:r>
          </a:p>
          <a:p>
            <a:pPr fontAlgn="base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400"/>
            </a:pPr>
            <a:r>
              <a:rPr lang="en-US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Cảnh báo</a:t>
            </a:r>
          </a:p>
          <a:p>
            <a:pPr fontAlgn="base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400"/>
            </a:pPr>
            <a:r>
              <a:rPr lang="en-US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Ngắt hệ thống</a:t>
            </a:r>
          </a:p>
          <a:p>
            <a:pPr fontAlgn="base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400"/>
            </a:pPr>
            <a:r>
              <a:rPr lang="en-US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Gửi dữ liệu lên MQTT Broker</a:t>
            </a:r>
            <a:endParaRPr lang="en-US"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16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4BFA-42CC-4801-922D-FEBE4B86C572}" type="datetime1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b="1">
                <a:ea typeface="HY목판L" pitchFamily="18" charset="-127"/>
              </a:rPr>
              <a:t>Ha Noi University of Industry-HaUI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7692-D7EC-4BFE-9F45-035730ED2DB5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30F8C9F-5A58-3480-213B-6D83C524BBE4}"/>
              </a:ext>
            </a:extLst>
          </p:cNvPr>
          <p:cNvSpPr txBox="1">
            <a:spLocks/>
          </p:cNvSpPr>
          <p:nvPr/>
        </p:nvSpPr>
        <p:spPr>
          <a:xfrm>
            <a:off x="866180" y="1404517"/>
            <a:ext cx="9439870" cy="396507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400"/>
              <a:buFont typeface="Times New Roman" panose="02020603050405020304" pitchFamily="18" charset="0"/>
              <a:buChar char="-"/>
            </a:pPr>
            <a:endParaRPr lang="en-US" sz="320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584E0398-1C2A-F187-BCFB-CA07FBA9E79D}"/>
              </a:ext>
            </a:extLst>
          </p:cNvPr>
          <p:cNvSpPr txBox="1">
            <a:spLocks/>
          </p:cNvSpPr>
          <p:nvPr/>
        </p:nvSpPr>
        <p:spPr>
          <a:xfrm>
            <a:off x="866180" y="1194811"/>
            <a:ext cx="10188998" cy="490942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400"/>
              <a:buFont typeface="Wingdings" panose="05000000000000000000" pitchFamily="2" charset="2"/>
              <a:buChar char="ü"/>
            </a:pPr>
            <a:r>
              <a:rPr lang="en-US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Thiết kế thành công hệ thống giám sát và thống kê dòng điện, điện áp DC</a:t>
            </a:r>
          </a:p>
          <a:p>
            <a:pPr algn="just" fontAlgn="base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400"/>
              <a:buFont typeface="Wingdings" panose="05000000000000000000" pitchFamily="2" charset="2"/>
              <a:buChar char="ü"/>
            </a:pPr>
            <a:r>
              <a:rPr lang="en-US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Giao tiếp và tìm hiểu về </a:t>
            </a:r>
            <a:r>
              <a:rPr lang="vi-VN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cảm biến đo dòng áp PZEM-017T</a:t>
            </a:r>
          </a:p>
          <a:p>
            <a:pPr algn="just" fontAlgn="base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400"/>
              <a:buFont typeface="Wingdings" panose="05000000000000000000" pitchFamily="2" charset="2"/>
              <a:buChar char="ü"/>
            </a:pPr>
            <a:r>
              <a:rPr lang="vi-VN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Nghiên cứu và tìm hiểu về vi điều khiển ESP32</a:t>
            </a:r>
            <a:r>
              <a:rPr lang="en-US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các ngoại vi</a:t>
            </a:r>
          </a:p>
          <a:p>
            <a:pPr algn="just" fontAlgn="base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400"/>
              <a:buFont typeface="Wingdings" panose="05000000000000000000" pitchFamily="2" charset="2"/>
              <a:buChar char="ü"/>
            </a:pPr>
            <a:r>
              <a:rPr lang="vi-VN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Tìm hiểu về các chuẩn truyền thông Modbus</a:t>
            </a:r>
            <a:endParaRPr lang="en-US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 fontAlgn="base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400"/>
              <a:buFont typeface="Wingdings" panose="05000000000000000000" pitchFamily="2" charset="2"/>
              <a:buChar char="ü"/>
            </a:pPr>
            <a:r>
              <a:rPr lang="en-US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Tìm hiểu về giao thức MQTT</a:t>
            </a:r>
          </a:p>
          <a:p>
            <a:pPr algn="just" fontAlgn="base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400"/>
              <a:buFont typeface="Wingdings" panose="05000000000000000000" pitchFamily="2" charset="2"/>
              <a:buChar char="ü"/>
            </a:pPr>
            <a:r>
              <a:rPr lang="en-US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Lập trình Webserver trên Node-red </a:t>
            </a:r>
            <a:endParaRPr lang="vi-VN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A157F8-7C98-C44D-092F-0E44BE451E6A}"/>
              </a:ext>
            </a:extLst>
          </p:cNvPr>
          <p:cNvSpPr/>
          <p:nvPr/>
        </p:nvSpPr>
        <p:spPr>
          <a:xfrm>
            <a:off x="10134609" y="205859"/>
            <a:ext cx="18004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10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391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 Viet Ha</dc:creator>
  <cp:lastModifiedBy>Thinh</cp:lastModifiedBy>
  <cp:revision>33</cp:revision>
  <dcterms:created xsi:type="dcterms:W3CDTF">2021-12-12T18:50:08Z</dcterms:created>
  <dcterms:modified xsi:type="dcterms:W3CDTF">2022-05-29T16:38:54Z</dcterms:modified>
</cp:coreProperties>
</file>