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4B55-11AE-456A-8427-214E23846F6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A08-6B93-4445-843A-DCAECB68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B0F14CB-BAD8-401F-8CCF-BDC5A75CD8F6}"/>
              </a:ext>
            </a:extLst>
          </p:cNvPr>
          <p:cNvGrpSpPr/>
          <p:nvPr/>
        </p:nvGrpSpPr>
        <p:grpSpPr>
          <a:xfrm>
            <a:off x="290148" y="624255"/>
            <a:ext cx="2112838" cy="2400300"/>
            <a:chOff x="378071" y="659423"/>
            <a:chExt cx="2584938" cy="29366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A017F1-7DAF-4BE3-B2B6-A3FFDFBE8F32}"/>
                </a:ext>
              </a:extLst>
            </p:cNvPr>
            <p:cNvSpPr/>
            <p:nvPr/>
          </p:nvSpPr>
          <p:spPr>
            <a:xfrm>
              <a:off x="378071" y="1107830"/>
              <a:ext cx="2584938" cy="2488224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9A3808-6ED2-4071-86DE-5CF9CA77BD2A}"/>
                </a:ext>
              </a:extLst>
            </p:cNvPr>
            <p:cNvSpPr txBox="1"/>
            <p:nvPr/>
          </p:nvSpPr>
          <p:spPr>
            <a:xfrm>
              <a:off x="378071" y="659423"/>
              <a:ext cx="258493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Sản phẩm 01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40CA7-CB1A-4634-A76A-C16D5F7BBA2A}"/>
              </a:ext>
            </a:extLst>
          </p:cNvPr>
          <p:cNvGrpSpPr/>
          <p:nvPr/>
        </p:nvGrpSpPr>
        <p:grpSpPr>
          <a:xfrm>
            <a:off x="2840162" y="624255"/>
            <a:ext cx="2112838" cy="2400300"/>
            <a:chOff x="378071" y="659423"/>
            <a:chExt cx="2584938" cy="29366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E043E1-029D-412F-9CD3-11B8DBCF0295}"/>
                </a:ext>
              </a:extLst>
            </p:cNvPr>
            <p:cNvSpPr/>
            <p:nvPr/>
          </p:nvSpPr>
          <p:spPr>
            <a:xfrm>
              <a:off x="378071" y="1107830"/>
              <a:ext cx="2584938" cy="2488224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1A7D31-03BF-4F64-B858-DC23F44BE60B}"/>
                </a:ext>
              </a:extLst>
            </p:cNvPr>
            <p:cNvSpPr txBox="1"/>
            <p:nvPr/>
          </p:nvSpPr>
          <p:spPr>
            <a:xfrm>
              <a:off x="378071" y="659423"/>
              <a:ext cx="2584938" cy="451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Sản phẩm 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8CB8A-F4DF-4ADE-9CA9-651EF7AC34A3}"/>
              </a:ext>
            </a:extLst>
          </p:cNvPr>
          <p:cNvGrpSpPr/>
          <p:nvPr/>
        </p:nvGrpSpPr>
        <p:grpSpPr>
          <a:xfrm>
            <a:off x="389794" y="3933093"/>
            <a:ext cx="2112838" cy="2400300"/>
            <a:chOff x="378071" y="659423"/>
            <a:chExt cx="2584938" cy="29366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069AE4-69FC-404B-9D3A-803AEEEDAECF}"/>
                </a:ext>
              </a:extLst>
            </p:cNvPr>
            <p:cNvSpPr/>
            <p:nvPr/>
          </p:nvSpPr>
          <p:spPr>
            <a:xfrm>
              <a:off x="378071" y="1107830"/>
              <a:ext cx="2584938" cy="248822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4F12E1-05C8-4247-8F13-F60DEB7D569E}"/>
                </a:ext>
              </a:extLst>
            </p:cNvPr>
            <p:cNvSpPr txBox="1"/>
            <p:nvPr/>
          </p:nvSpPr>
          <p:spPr>
            <a:xfrm>
              <a:off x="378071" y="659423"/>
              <a:ext cx="2584938" cy="451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Sản phẩm 03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5EF02B-1F7B-4282-BA51-DDF646762365}"/>
              </a:ext>
            </a:extLst>
          </p:cNvPr>
          <p:cNvGrpSpPr/>
          <p:nvPr/>
        </p:nvGrpSpPr>
        <p:grpSpPr>
          <a:xfrm>
            <a:off x="2840162" y="3933093"/>
            <a:ext cx="2112838" cy="2400300"/>
            <a:chOff x="378071" y="659423"/>
            <a:chExt cx="2584938" cy="29366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F92BE-F237-4AAF-88FF-023C5DF97D12}"/>
                </a:ext>
              </a:extLst>
            </p:cNvPr>
            <p:cNvSpPr/>
            <p:nvPr/>
          </p:nvSpPr>
          <p:spPr>
            <a:xfrm>
              <a:off x="378071" y="1107830"/>
              <a:ext cx="2584938" cy="2488224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10F8C8-A44A-4694-8147-5FDA574404B5}"/>
                </a:ext>
              </a:extLst>
            </p:cNvPr>
            <p:cNvSpPr txBox="1"/>
            <p:nvPr/>
          </p:nvSpPr>
          <p:spPr>
            <a:xfrm>
              <a:off x="378071" y="659423"/>
              <a:ext cx="2584938" cy="451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Sản phẩm khác 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544024-C680-4867-9644-3C3C12E23F31}"/>
              </a:ext>
            </a:extLst>
          </p:cNvPr>
          <p:cNvGrpSpPr/>
          <p:nvPr/>
        </p:nvGrpSpPr>
        <p:grpSpPr>
          <a:xfrm>
            <a:off x="5410447" y="3933093"/>
            <a:ext cx="2112838" cy="2400300"/>
            <a:chOff x="378071" y="659423"/>
            <a:chExt cx="2584938" cy="29366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AFACF-4D59-464F-A491-751CB3572CD4}"/>
                </a:ext>
              </a:extLst>
            </p:cNvPr>
            <p:cNvSpPr/>
            <p:nvPr/>
          </p:nvSpPr>
          <p:spPr>
            <a:xfrm>
              <a:off x="378071" y="1107830"/>
              <a:ext cx="2584938" cy="2488224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FB2877-183A-420B-94FF-BBE5762F3301}"/>
                </a:ext>
              </a:extLst>
            </p:cNvPr>
            <p:cNvSpPr txBox="1"/>
            <p:nvPr/>
          </p:nvSpPr>
          <p:spPr>
            <a:xfrm>
              <a:off x="378071" y="659423"/>
              <a:ext cx="2584938" cy="451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Sản phẩm khác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20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2</cp:revision>
  <dcterms:created xsi:type="dcterms:W3CDTF">2022-05-01T08:00:17Z</dcterms:created>
  <dcterms:modified xsi:type="dcterms:W3CDTF">2022-05-02T05:57:16Z</dcterms:modified>
</cp:coreProperties>
</file>