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8"/>
  </p:notesMasterIdLst>
  <p:sldIdLst>
    <p:sldId id="284" r:id="rId2"/>
    <p:sldId id="272" r:id="rId3"/>
    <p:sldId id="265" r:id="rId4"/>
    <p:sldId id="292" r:id="rId5"/>
    <p:sldId id="273" r:id="rId6"/>
    <p:sldId id="285" r:id="rId7"/>
    <p:sldId id="286" r:id="rId8"/>
    <p:sldId id="287" r:id="rId9"/>
    <p:sldId id="294" r:id="rId10"/>
    <p:sldId id="296" r:id="rId11"/>
    <p:sldId id="278" r:id="rId12"/>
    <p:sldId id="288" r:id="rId13"/>
    <p:sldId id="291" r:id="rId14"/>
    <p:sldId id="261" r:id="rId15"/>
    <p:sldId id="293" r:id="rId16"/>
    <p:sldId id="279" r:id="rId17"/>
  </p:sldIdLst>
  <p:sldSz cx="9144000" cy="5143500" type="screen16x9"/>
  <p:notesSz cx="6858000" cy="9144000"/>
  <p:embeddedFontLst>
    <p:embeddedFont>
      <p:font typeface="Raleway ExtraBold" pitchFamily="2" charset="0"/>
      <p:bold r:id="rId19"/>
      <p:boldItalic r:id="rId20"/>
    </p:embeddedFont>
    <p:embeddedFont>
      <p:font typeface="Raleway Light" pitchFamily="2" charset="0"/>
      <p:regular r:id="rId21"/>
      <p:bold r:id="rId22"/>
      <p:italic r:id="rId23"/>
      <p:boldItalic r:id="rId24"/>
    </p:embeddedFont>
    <p:embeddedFont>
      <p:font typeface="Verdana" panose="020B060403050404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00202B-57D7-444F-B120-F65CE4562B8E}">
  <a:tblStyle styleId="{DA00202B-57D7-444F-B120-F65CE4562B8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726" autoAdjust="0"/>
  </p:normalViewPr>
  <p:slideViewPr>
    <p:cSldViewPr snapToGrid="0">
      <p:cViewPr varScale="1">
        <p:scale>
          <a:sx n="119" d="100"/>
          <a:sy n="119" d="100"/>
        </p:scale>
        <p:origin x="13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FCF7A7-21F8-4ADF-8B13-00ACB8AAC583}" type="doc">
      <dgm:prSet loTypeId="urn:microsoft.com/office/officeart/2005/8/layout/hierarchy3" loCatId="list" qsTypeId="urn:microsoft.com/office/officeart/2005/8/quickstyle/simple1" qsCatId="simple" csTypeId="urn:microsoft.com/office/officeart/2005/8/colors/accent1_1" csCatId="accent1" phldr="1"/>
      <dgm:spPr/>
      <dgm:t>
        <a:bodyPr/>
        <a:lstStyle/>
        <a:p>
          <a:endParaRPr lang="en-US"/>
        </a:p>
      </dgm:t>
    </dgm:pt>
    <dgm:pt modelId="{B7484393-BD87-4782-B539-6DC65CBAE980}">
      <dgm:prSet phldrT="[Text]"/>
      <dgm:spPr/>
      <dgm:t>
        <a:bodyPr/>
        <a:lstStyle/>
        <a:p>
          <a:r>
            <a:rPr lang="en-US"/>
            <a:t>1</a:t>
          </a:r>
        </a:p>
      </dgm:t>
    </dgm:pt>
    <dgm:pt modelId="{5526E517-1B46-4C3C-8DF6-2BE89695E7A4}" type="parTrans" cxnId="{ADA755C3-7BEC-4F3B-96A9-A20C4B5F23AF}">
      <dgm:prSet/>
      <dgm:spPr/>
      <dgm:t>
        <a:bodyPr/>
        <a:lstStyle/>
        <a:p>
          <a:endParaRPr lang="en-US"/>
        </a:p>
      </dgm:t>
    </dgm:pt>
    <dgm:pt modelId="{89A701EC-880E-485C-9760-039F91B7C6A8}" type="sibTrans" cxnId="{ADA755C3-7BEC-4F3B-96A9-A20C4B5F23AF}">
      <dgm:prSet/>
      <dgm:spPr/>
      <dgm:t>
        <a:bodyPr/>
        <a:lstStyle/>
        <a:p>
          <a:endParaRPr lang="en-US"/>
        </a:p>
      </dgm:t>
    </dgm:pt>
    <dgm:pt modelId="{AA17B3FE-DDEA-459E-B405-2D08813B1ABD}">
      <dgm:prSet phldrT="[Text]"/>
      <dgm:spPr/>
      <dgm:t>
        <a:bodyPr/>
        <a:lstStyle/>
        <a:p>
          <a:r>
            <a:rPr lang="en-US"/>
            <a:t>Lý do lựa chọn đề tài</a:t>
          </a:r>
        </a:p>
      </dgm:t>
    </dgm:pt>
    <dgm:pt modelId="{6E42F9FB-89D2-4AD6-B46B-11B31803B73C}" type="parTrans" cxnId="{F1CDD558-92B0-4CFB-98AB-9948D4C41CD2}">
      <dgm:prSet/>
      <dgm:spPr/>
      <dgm:t>
        <a:bodyPr/>
        <a:lstStyle/>
        <a:p>
          <a:endParaRPr lang="en-US"/>
        </a:p>
      </dgm:t>
    </dgm:pt>
    <dgm:pt modelId="{2AAF1DE8-48C5-4CC1-86A9-71981119FC58}" type="sibTrans" cxnId="{F1CDD558-92B0-4CFB-98AB-9948D4C41CD2}">
      <dgm:prSet/>
      <dgm:spPr/>
      <dgm:t>
        <a:bodyPr/>
        <a:lstStyle/>
        <a:p>
          <a:endParaRPr lang="en-US"/>
        </a:p>
      </dgm:t>
    </dgm:pt>
    <dgm:pt modelId="{176838ED-797C-4EAF-B6F9-D39DEFC423EB}">
      <dgm:prSet phldrT="[Text]"/>
      <dgm:spPr/>
      <dgm:t>
        <a:bodyPr/>
        <a:lstStyle/>
        <a:p>
          <a:r>
            <a:rPr lang="en-US"/>
            <a:t>2</a:t>
          </a:r>
        </a:p>
      </dgm:t>
    </dgm:pt>
    <dgm:pt modelId="{32CC6E8B-0C20-4254-8C9B-DBB128701FB2}" type="parTrans" cxnId="{97114F96-391E-4A6E-8CB9-4F74CF9D93B4}">
      <dgm:prSet/>
      <dgm:spPr/>
      <dgm:t>
        <a:bodyPr/>
        <a:lstStyle/>
        <a:p>
          <a:endParaRPr lang="en-US"/>
        </a:p>
      </dgm:t>
    </dgm:pt>
    <dgm:pt modelId="{43E10DAD-DA15-4464-96BB-C012B666C5D7}" type="sibTrans" cxnId="{97114F96-391E-4A6E-8CB9-4F74CF9D93B4}">
      <dgm:prSet/>
      <dgm:spPr/>
      <dgm:t>
        <a:bodyPr/>
        <a:lstStyle/>
        <a:p>
          <a:endParaRPr lang="en-US"/>
        </a:p>
      </dgm:t>
    </dgm:pt>
    <dgm:pt modelId="{E1D79499-1D92-4EB3-82E1-8B23F307648B}">
      <dgm:prSet phldrT="[Text]"/>
      <dgm:spPr/>
      <dgm:t>
        <a:bodyPr/>
        <a:lstStyle/>
        <a:p>
          <a:r>
            <a:rPr lang="en-US"/>
            <a:t>Nội dung thực hiện</a:t>
          </a:r>
        </a:p>
      </dgm:t>
    </dgm:pt>
    <dgm:pt modelId="{7D3B0DD7-0620-4254-8AAF-BED39ADDCB65}" type="parTrans" cxnId="{CA73764C-6A90-4A17-B2A8-4AB7E730825B}">
      <dgm:prSet/>
      <dgm:spPr/>
      <dgm:t>
        <a:bodyPr/>
        <a:lstStyle/>
        <a:p>
          <a:endParaRPr lang="en-US"/>
        </a:p>
      </dgm:t>
    </dgm:pt>
    <dgm:pt modelId="{9FB1C1A5-BDFA-4E19-A8F5-F735742E94AD}" type="sibTrans" cxnId="{CA73764C-6A90-4A17-B2A8-4AB7E730825B}">
      <dgm:prSet/>
      <dgm:spPr/>
      <dgm:t>
        <a:bodyPr/>
        <a:lstStyle/>
        <a:p>
          <a:endParaRPr lang="en-US"/>
        </a:p>
      </dgm:t>
    </dgm:pt>
    <dgm:pt modelId="{0A935FBF-0A61-4504-88D3-78BDD45090D6}">
      <dgm:prSet phldrT="[Text]"/>
      <dgm:spPr/>
      <dgm:t>
        <a:bodyPr/>
        <a:lstStyle/>
        <a:p>
          <a:r>
            <a:rPr lang="en-US"/>
            <a:t>3</a:t>
          </a:r>
        </a:p>
      </dgm:t>
    </dgm:pt>
    <dgm:pt modelId="{C986A50E-A88F-435B-8069-A464F8688E32}" type="parTrans" cxnId="{3AA3B3C8-954C-4BC0-AD53-70B5B7CE8608}">
      <dgm:prSet/>
      <dgm:spPr/>
      <dgm:t>
        <a:bodyPr/>
        <a:lstStyle/>
        <a:p>
          <a:endParaRPr lang="en-US"/>
        </a:p>
      </dgm:t>
    </dgm:pt>
    <dgm:pt modelId="{C1CCBBFE-90DF-4E66-BA7C-28BBA2FE43C1}" type="sibTrans" cxnId="{3AA3B3C8-954C-4BC0-AD53-70B5B7CE8608}">
      <dgm:prSet/>
      <dgm:spPr/>
      <dgm:t>
        <a:bodyPr/>
        <a:lstStyle/>
        <a:p>
          <a:endParaRPr lang="en-US"/>
        </a:p>
      </dgm:t>
    </dgm:pt>
    <dgm:pt modelId="{0A1E893A-4906-41FF-9819-004EF1D6D0D7}">
      <dgm:prSet phldrT="[Text]"/>
      <dgm:spPr/>
      <dgm:t>
        <a:bodyPr/>
        <a:lstStyle/>
        <a:p>
          <a:r>
            <a:rPr lang="en-US"/>
            <a:t>Kết luận</a:t>
          </a:r>
        </a:p>
      </dgm:t>
    </dgm:pt>
    <dgm:pt modelId="{4EC9035B-C490-4732-A79D-4093828F100C}" type="parTrans" cxnId="{45EDB8B9-9E6C-4B7F-846B-9BB97CC18722}">
      <dgm:prSet/>
      <dgm:spPr/>
      <dgm:t>
        <a:bodyPr/>
        <a:lstStyle/>
        <a:p>
          <a:endParaRPr lang="en-US"/>
        </a:p>
      </dgm:t>
    </dgm:pt>
    <dgm:pt modelId="{AFFE2FB4-0FC0-4503-8D0A-EF4763EE1D7C}" type="sibTrans" cxnId="{45EDB8B9-9E6C-4B7F-846B-9BB97CC18722}">
      <dgm:prSet/>
      <dgm:spPr/>
      <dgm:t>
        <a:bodyPr/>
        <a:lstStyle/>
        <a:p>
          <a:endParaRPr lang="en-US"/>
        </a:p>
      </dgm:t>
    </dgm:pt>
    <dgm:pt modelId="{F53E8F31-80E2-44DF-BD2A-98D2B2273046}" type="pres">
      <dgm:prSet presAssocID="{7BFCF7A7-21F8-4ADF-8B13-00ACB8AAC583}" presName="diagram" presStyleCnt="0">
        <dgm:presLayoutVars>
          <dgm:chPref val="1"/>
          <dgm:dir/>
          <dgm:animOne val="branch"/>
          <dgm:animLvl val="lvl"/>
          <dgm:resizeHandles/>
        </dgm:presLayoutVars>
      </dgm:prSet>
      <dgm:spPr/>
    </dgm:pt>
    <dgm:pt modelId="{2FDF7776-F980-4A54-A5B5-DC7D04D518F6}" type="pres">
      <dgm:prSet presAssocID="{B7484393-BD87-4782-B539-6DC65CBAE980}" presName="root" presStyleCnt="0"/>
      <dgm:spPr/>
    </dgm:pt>
    <dgm:pt modelId="{3AC4BCF6-0045-458C-A9E3-1CD4000A7C5E}" type="pres">
      <dgm:prSet presAssocID="{B7484393-BD87-4782-B539-6DC65CBAE980}" presName="rootComposite" presStyleCnt="0"/>
      <dgm:spPr/>
    </dgm:pt>
    <dgm:pt modelId="{39D120F2-6586-4F51-B5F1-FD1DDE87172F}" type="pres">
      <dgm:prSet presAssocID="{B7484393-BD87-4782-B539-6DC65CBAE980}" presName="rootText" presStyleLbl="node1" presStyleIdx="0" presStyleCnt="3"/>
      <dgm:spPr/>
    </dgm:pt>
    <dgm:pt modelId="{F263E0CB-AE0E-422F-B885-E0BE8B5259CA}" type="pres">
      <dgm:prSet presAssocID="{B7484393-BD87-4782-B539-6DC65CBAE980}" presName="rootConnector" presStyleLbl="node1" presStyleIdx="0" presStyleCnt="3"/>
      <dgm:spPr/>
    </dgm:pt>
    <dgm:pt modelId="{B4FE2473-C175-44C6-BACA-28865B5552D3}" type="pres">
      <dgm:prSet presAssocID="{B7484393-BD87-4782-B539-6DC65CBAE980}" presName="childShape" presStyleCnt="0"/>
      <dgm:spPr/>
    </dgm:pt>
    <dgm:pt modelId="{42AA22B6-3A55-4AEB-911A-A70AB3DC9A56}" type="pres">
      <dgm:prSet presAssocID="{6E42F9FB-89D2-4AD6-B46B-11B31803B73C}" presName="Name13" presStyleLbl="parChTrans1D2" presStyleIdx="0" presStyleCnt="3"/>
      <dgm:spPr/>
    </dgm:pt>
    <dgm:pt modelId="{7A8612F4-95C4-4D6B-90D5-3619E25DF06B}" type="pres">
      <dgm:prSet presAssocID="{AA17B3FE-DDEA-459E-B405-2D08813B1ABD}" presName="childText" presStyleLbl="bgAcc1" presStyleIdx="0" presStyleCnt="3">
        <dgm:presLayoutVars>
          <dgm:bulletEnabled val="1"/>
        </dgm:presLayoutVars>
      </dgm:prSet>
      <dgm:spPr/>
    </dgm:pt>
    <dgm:pt modelId="{06B0B1FE-E87B-452D-9E85-2094D0CD3FB6}" type="pres">
      <dgm:prSet presAssocID="{176838ED-797C-4EAF-B6F9-D39DEFC423EB}" presName="root" presStyleCnt="0"/>
      <dgm:spPr/>
    </dgm:pt>
    <dgm:pt modelId="{5C54EECB-FF57-42BA-A5B5-43D873EEA1C0}" type="pres">
      <dgm:prSet presAssocID="{176838ED-797C-4EAF-B6F9-D39DEFC423EB}" presName="rootComposite" presStyleCnt="0"/>
      <dgm:spPr/>
    </dgm:pt>
    <dgm:pt modelId="{30C431CD-17C9-46D0-8288-A75D0639477E}" type="pres">
      <dgm:prSet presAssocID="{176838ED-797C-4EAF-B6F9-D39DEFC423EB}" presName="rootText" presStyleLbl="node1" presStyleIdx="1" presStyleCnt="3"/>
      <dgm:spPr/>
    </dgm:pt>
    <dgm:pt modelId="{D94CB834-E859-4928-85DE-4510E7B91EE6}" type="pres">
      <dgm:prSet presAssocID="{176838ED-797C-4EAF-B6F9-D39DEFC423EB}" presName="rootConnector" presStyleLbl="node1" presStyleIdx="1" presStyleCnt="3"/>
      <dgm:spPr/>
    </dgm:pt>
    <dgm:pt modelId="{30A34846-117C-4BAA-A63B-1256E6F9A50D}" type="pres">
      <dgm:prSet presAssocID="{176838ED-797C-4EAF-B6F9-D39DEFC423EB}" presName="childShape" presStyleCnt="0"/>
      <dgm:spPr/>
    </dgm:pt>
    <dgm:pt modelId="{593894BD-38C5-42FD-80A2-64BC58776FB1}" type="pres">
      <dgm:prSet presAssocID="{7D3B0DD7-0620-4254-8AAF-BED39ADDCB65}" presName="Name13" presStyleLbl="parChTrans1D2" presStyleIdx="1" presStyleCnt="3"/>
      <dgm:spPr/>
    </dgm:pt>
    <dgm:pt modelId="{9EC96721-D634-4E4F-A498-351B0740DB10}" type="pres">
      <dgm:prSet presAssocID="{E1D79499-1D92-4EB3-82E1-8B23F307648B}" presName="childText" presStyleLbl="bgAcc1" presStyleIdx="1" presStyleCnt="3">
        <dgm:presLayoutVars>
          <dgm:bulletEnabled val="1"/>
        </dgm:presLayoutVars>
      </dgm:prSet>
      <dgm:spPr/>
    </dgm:pt>
    <dgm:pt modelId="{A7996D2C-9CBE-4935-9634-E5A0BCEFAEE9}" type="pres">
      <dgm:prSet presAssocID="{0A935FBF-0A61-4504-88D3-78BDD45090D6}" presName="root" presStyleCnt="0"/>
      <dgm:spPr/>
    </dgm:pt>
    <dgm:pt modelId="{DBB7C373-990B-4A2A-BB69-455438F6DB2F}" type="pres">
      <dgm:prSet presAssocID="{0A935FBF-0A61-4504-88D3-78BDD45090D6}" presName="rootComposite" presStyleCnt="0"/>
      <dgm:spPr/>
    </dgm:pt>
    <dgm:pt modelId="{15E58630-D71C-497C-9621-45CCEF821390}" type="pres">
      <dgm:prSet presAssocID="{0A935FBF-0A61-4504-88D3-78BDD45090D6}" presName="rootText" presStyleLbl="node1" presStyleIdx="2" presStyleCnt="3"/>
      <dgm:spPr/>
    </dgm:pt>
    <dgm:pt modelId="{1C56F1E8-B75E-4887-B0D4-F9D17C22CE23}" type="pres">
      <dgm:prSet presAssocID="{0A935FBF-0A61-4504-88D3-78BDD45090D6}" presName="rootConnector" presStyleLbl="node1" presStyleIdx="2" presStyleCnt="3"/>
      <dgm:spPr/>
    </dgm:pt>
    <dgm:pt modelId="{DC70316F-147C-482E-9FB4-CD8989489F8E}" type="pres">
      <dgm:prSet presAssocID="{0A935FBF-0A61-4504-88D3-78BDD45090D6}" presName="childShape" presStyleCnt="0"/>
      <dgm:spPr/>
    </dgm:pt>
    <dgm:pt modelId="{9818F9EB-EA3E-48E6-834B-6D6F7ECCA458}" type="pres">
      <dgm:prSet presAssocID="{4EC9035B-C490-4732-A79D-4093828F100C}" presName="Name13" presStyleLbl="parChTrans1D2" presStyleIdx="2" presStyleCnt="3"/>
      <dgm:spPr/>
    </dgm:pt>
    <dgm:pt modelId="{86FB5EC0-5293-4EDF-8AA7-83CBA2E665C7}" type="pres">
      <dgm:prSet presAssocID="{0A1E893A-4906-41FF-9819-004EF1D6D0D7}" presName="childText" presStyleLbl="bgAcc1" presStyleIdx="2" presStyleCnt="3">
        <dgm:presLayoutVars>
          <dgm:bulletEnabled val="1"/>
        </dgm:presLayoutVars>
      </dgm:prSet>
      <dgm:spPr/>
    </dgm:pt>
  </dgm:ptLst>
  <dgm:cxnLst>
    <dgm:cxn modelId="{CA300900-267A-4E6C-A308-4672E1D30DC2}" type="presOf" srcId="{7BFCF7A7-21F8-4ADF-8B13-00ACB8AAC583}" destId="{F53E8F31-80E2-44DF-BD2A-98D2B2273046}" srcOrd="0" destOrd="0" presId="urn:microsoft.com/office/officeart/2005/8/layout/hierarchy3"/>
    <dgm:cxn modelId="{7C8F6E0C-2CA0-4BFC-8BF6-431217C31999}" type="presOf" srcId="{0A935FBF-0A61-4504-88D3-78BDD45090D6}" destId="{15E58630-D71C-497C-9621-45CCEF821390}" srcOrd="0" destOrd="0" presId="urn:microsoft.com/office/officeart/2005/8/layout/hierarchy3"/>
    <dgm:cxn modelId="{B2CFAF5E-CDFE-4EC3-AA22-B109608E99FD}" type="presOf" srcId="{B7484393-BD87-4782-B539-6DC65CBAE980}" destId="{39D120F2-6586-4F51-B5F1-FD1DDE87172F}" srcOrd="0" destOrd="0" presId="urn:microsoft.com/office/officeart/2005/8/layout/hierarchy3"/>
    <dgm:cxn modelId="{CA73764C-6A90-4A17-B2A8-4AB7E730825B}" srcId="{176838ED-797C-4EAF-B6F9-D39DEFC423EB}" destId="{E1D79499-1D92-4EB3-82E1-8B23F307648B}" srcOrd="0" destOrd="0" parTransId="{7D3B0DD7-0620-4254-8AAF-BED39ADDCB65}" sibTransId="{9FB1C1A5-BDFA-4E19-A8F5-F735742E94AD}"/>
    <dgm:cxn modelId="{1CBEE853-92B1-4FBF-81F8-7ACB800964BB}" type="presOf" srcId="{176838ED-797C-4EAF-B6F9-D39DEFC423EB}" destId="{30C431CD-17C9-46D0-8288-A75D0639477E}" srcOrd="0" destOrd="0" presId="urn:microsoft.com/office/officeart/2005/8/layout/hierarchy3"/>
    <dgm:cxn modelId="{CCE95A55-1BBA-489D-8122-B948F121C45E}" type="presOf" srcId="{B7484393-BD87-4782-B539-6DC65CBAE980}" destId="{F263E0CB-AE0E-422F-B885-E0BE8B5259CA}" srcOrd="1" destOrd="0" presId="urn:microsoft.com/office/officeart/2005/8/layout/hierarchy3"/>
    <dgm:cxn modelId="{550CA056-DFE7-4190-83A9-499905E2C3BC}" type="presOf" srcId="{4EC9035B-C490-4732-A79D-4093828F100C}" destId="{9818F9EB-EA3E-48E6-834B-6D6F7ECCA458}" srcOrd="0" destOrd="0" presId="urn:microsoft.com/office/officeart/2005/8/layout/hierarchy3"/>
    <dgm:cxn modelId="{F1CDD558-92B0-4CFB-98AB-9948D4C41CD2}" srcId="{B7484393-BD87-4782-B539-6DC65CBAE980}" destId="{AA17B3FE-DDEA-459E-B405-2D08813B1ABD}" srcOrd="0" destOrd="0" parTransId="{6E42F9FB-89D2-4AD6-B46B-11B31803B73C}" sibTransId="{2AAF1DE8-48C5-4CC1-86A9-71981119FC58}"/>
    <dgm:cxn modelId="{F5585787-CD19-4B28-8AF4-D672A3ADB2BE}" type="presOf" srcId="{0A1E893A-4906-41FF-9819-004EF1D6D0D7}" destId="{86FB5EC0-5293-4EDF-8AA7-83CBA2E665C7}" srcOrd="0" destOrd="0" presId="urn:microsoft.com/office/officeart/2005/8/layout/hierarchy3"/>
    <dgm:cxn modelId="{AD86F792-3B61-4BDC-972F-5E448381A413}" type="presOf" srcId="{6E42F9FB-89D2-4AD6-B46B-11B31803B73C}" destId="{42AA22B6-3A55-4AEB-911A-A70AB3DC9A56}" srcOrd="0" destOrd="0" presId="urn:microsoft.com/office/officeart/2005/8/layout/hierarchy3"/>
    <dgm:cxn modelId="{97114F96-391E-4A6E-8CB9-4F74CF9D93B4}" srcId="{7BFCF7A7-21F8-4ADF-8B13-00ACB8AAC583}" destId="{176838ED-797C-4EAF-B6F9-D39DEFC423EB}" srcOrd="1" destOrd="0" parTransId="{32CC6E8B-0C20-4254-8C9B-DBB128701FB2}" sibTransId="{43E10DAD-DA15-4464-96BB-C012B666C5D7}"/>
    <dgm:cxn modelId="{0FECABB3-FC31-41B5-AA91-7616801183C4}" type="presOf" srcId="{7D3B0DD7-0620-4254-8AAF-BED39ADDCB65}" destId="{593894BD-38C5-42FD-80A2-64BC58776FB1}" srcOrd="0" destOrd="0" presId="urn:microsoft.com/office/officeart/2005/8/layout/hierarchy3"/>
    <dgm:cxn modelId="{45EDB8B9-9E6C-4B7F-846B-9BB97CC18722}" srcId="{0A935FBF-0A61-4504-88D3-78BDD45090D6}" destId="{0A1E893A-4906-41FF-9819-004EF1D6D0D7}" srcOrd="0" destOrd="0" parTransId="{4EC9035B-C490-4732-A79D-4093828F100C}" sibTransId="{AFFE2FB4-0FC0-4503-8D0A-EF4763EE1D7C}"/>
    <dgm:cxn modelId="{997C1BBE-6E9E-4A0B-A760-CA8CEBE57C36}" type="presOf" srcId="{E1D79499-1D92-4EB3-82E1-8B23F307648B}" destId="{9EC96721-D634-4E4F-A498-351B0740DB10}" srcOrd="0" destOrd="0" presId="urn:microsoft.com/office/officeart/2005/8/layout/hierarchy3"/>
    <dgm:cxn modelId="{ADA755C3-7BEC-4F3B-96A9-A20C4B5F23AF}" srcId="{7BFCF7A7-21F8-4ADF-8B13-00ACB8AAC583}" destId="{B7484393-BD87-4782-B539-6DC65CBAE980}" srcOrd="0" destOrd="0" parTransId="{5526E517-1B46-4C3C-8DF6-2BE89695E7A4}" sibTransId="{89A701EC-880E-485C-9760-039F91B7C6A8}"/>
    <dgm:cxn modelId="{5BB1E9C4-2773-4930-B3A5-6952369C1C8D}" type="presOf" srcId="{AA17B3FE-DDEA-459E-B405-2D08813B1ABD}" destId="{7A8612F4-95C4-4D6B-90D5-3619E25DF06B}" srcOrd="0" destOrd="0" presId="urn:microsoft.com/office/officeart/2005/8/layout/hierarchy3"/>
    <dgm:cxn modelId="{6A5E7CC7-7AFE-4A46-9998-6D33BC35B902}" type="presOf" srcId="{176838ED-797C-4EAF-B6F9-D39DEFC423EB}" destId="{D94CB834-E859-4928-85DE-4510E7B91EE6}" srcOrd="1" destOrd="0" presId="urn:microsoft.com/office/officeart/2005/8/layout/hierarchy3"/>
    <dgm:cxn modelId="{3AA3B3C8-954C-4BC0-AD53-70B5B7CE8608}" srcId="{7BFCF7A7-21F8-4ADF-8B13-00ACB8AAC583}" destId="{0A935FBF-0A61-4504-88D3-78BDD45090D6}" srcOrd="2" destOrd="0" parTransId="{C986A50E-A88F-435B-8069-A464F8688E32}" sibTransId="{C1CCBBFE-90DF-4E66-BA7C-28BBA2FE43C1}"/>
    <dgm:cxn modelId="{CE90E9E2-E057-4BEA-8258-344828CE7737}" type="presOf" srcId="{0A935FBF-0A61-4504-88D3-78BDD45090D6}" destId="{1C56F1E8-B75E-4887-B0D4-F9D17C22CE23}" srcOrd="1" destOrd="0" presId="urn:microsoft.com/office/officeart/2005/8/layout/hierarchy3"/>
    <dgm:cxn modelId="{E006A32F-A524-4C5F-B065-65F20C8DB71F}" type="presParOf" srcId="{F53E8F31-80E2-44DF-BD2A-98D2B2273046}" destId="{2FDF7776-F980-4A54-A5B5-DC7D04D518F6}" srcOrd="0" destOrd="0" presId="urn:microsoft.com/office/officeart/2005/8/layout/hierarchy3"/>
    <dgm:cxn modelId="{9675442A-2C67-411C-A07B-097BF5D36EF3}" type="presParOf" srcId="{2FDF7776-F980-4A54-A5B5-DC7D04D518F6}" destId="{3AC4BCF6-0045-458C-A9E3-1CD4000A7C5E}" srcOrd="0" destOrd="0" presId="urn:microsoft.com/office/officeart/2005/8/layout/hierarchy3"/>
    <dgm:cxn modelId="{AF6FDDBF-006A-448F-A223-46A7427F2066}" type="presParOf" srcId="{3AC4BCF6-0045-458C-A9E3-1CD4000A7C5E}" destId="{39D120F2-6586-4F51-B5F1-FD1DDE87172F}" srcOrd="0" destOrd="0" presId="urn:microsoft.com/office/officeart/2005/8/layout/hierarchy3"/>
    <dgm:cxn modelId="{40456A1D-1393-4B50-A28A-271B19E41294}" type="presParOf" srcId="{3AC4BCF6-0045-458C-A9E3-1CD4000A7C5E}" destId="{F263E0CB-AE0E-422F-B885-E0BE8B5259CA}" srcOrd="1" destOrd="0" presId="urn:microsoft.com/office/officeart/2005/8/layout/hierarchy3"/>
    <dgm:cxn modelId="{A4EADF08-BCD7-4013-B541-4C071F56F837}" type="presParOf" srcId="{2FDF7776-F980-4A54-A5B5-DC7D04D518F6}" destId="{B4FE2473-C175-44C6-BACA-28865B5552D3}" srcOrd="1" destOrd="0" presId="urn:microsoft.com/office/officeart/2005/8/layout/hierarchy3"/>
    <dgm:cxn modelId="{19572CAB-F482-4C94-B02A-72031A709978}" type="presParOf" srcId="{B4FE2473-C175-44C6-BACA-28865B5552D3}" destId="{42AA22B6-3A55-4AEB-911A-A70AB3DC9A56}" srcOrd="0" destOrd="0" presId="urn:microsoft.com/office/officeart/2005/8/layout/hierarchy3"/>
    <dgm:cxn modelId="{10263C8E-1689-49DB-BC9A-D38197F971C3}" type="presParOf" srcId="{B4FE2473-C175-44C6-BACA-28865B5552D3}" destId="{7A8612F4-95C4-4D6B-90D5-3619E25DF06B}" srcOrd="1" destOrd="0" presId="urn:microsoft.com/office/officeart/2005/8/layout/hierarchy3"/>
    <dgm:cxn modelId="{E213090E-EF6E-47DC-A978-0D8DAE1CA481}" type="presParOf" srcId="{F53E8F31-80E2-44DF-BD2A-98D2B2273046}" destId="{06B0B1FE-E87B-452D-9E85-2094D0CD3FB6}" srcOrd="1" destOrd="0" presId="urn:microsoft.com/office/officeart/2005/8/layout/hierarchy3"/>
    <dgm:cxn modelId="{81388FFF-6E76-4327-A549-4AAF166D61A9}" type="presParOf" srcId="{06B0B1FE-E87B-452D-9E85-2094D0CD3FB6}" destId="{5C54EECB-FF57-42BA-A5B5-43D873EEA1C0}" srcOrd="0" destOrd="0" presId="urn:microsoft.com/office/officeart/2005/8/layout/hierarchy3"/>
    <dgm:cxn modelId="{1B571A42-2A98-4D09-B3BC-9F6865D82BDF}" type="presParOf" srcId="{5C54EECB-FF57-42BA-A5B5-43D873EEA1C0}" destId="{30C431CD-17C9-46D0-8288-A75D0639477E}" srcOrd="0" destOrd="0" presId="urn:microsoft.com/office/officeart/2005/8/layout/hierarchy3"/>
    <dgm:cxn modelId="{0D285D2A-A909-4799-91A5-2ABAB4A67C75}" type="presParOf" srcId="{5C54EECB-FF57-42BA-A5B5-43D873EEA1C0}" destId="{D94CB834-E859-4928-85DE-4510E7B91EE6}" srcOrd="1" destOrd="0" presId="urn:microsoft.com/office/officeart/2005/8/layout/hierarchy3"/>
    <dgm:cxn modelId="{7813239C-F880-410B-8658-293B58478C23}" type="presParOf" srcId="{06B0B1FE-E87B-452D-9E85-2094D0CD3FB6}" destId="{30A34846-117C-4BAA-A63B-1256E6F9A50D}" srcOrd="1" destOrd="0" presId="urn:microsoft.com/office/officeart/2005/8/layout/hierarchy3"/>
    <dgm:cxn modelId="{D2E460A7-2C05-4DF3-9F92-35A1FA36E75A}" type="presParOf" srcId="{30A34846-117C-4BAA-A63B-1256E6F9A50D}" destId="{593894BD-38C5-42FD-80A2-64BC58776FB1}" srcOrd="0" destOrd="0" presId="urn:microsoft.com/office/officeart/2005/8/layout/hierarchy3"/>
    <dgm:cxn modelId="{18FC9F4E-DB74-433E-AC29-149FAD3EE905}" type="presParOf" srcId="{30A34846-117C-4BAA-A63B-1256E6F9A50D}" destId="{9EC96721-D634-4E4F-A498-351B0740DB10}" srcOrd="1" destOrd="0" presId="urn:microsoft.com/office/officeart/2005/8/layout/hierarchy3"/>
    <dgm:cxn modelId="{9B5F1AC1-2C09-4723-BD0D-A6A0BFD5376E}" type="presParOf" srcId="{F53E8F31-80E2-44DF-BD2A-98D2B2273046}" destId="{A7996D2C-9CBE-4935-9634-E5A0BCEFAEE9}" srcOrd="2" destOrd="0" presId="urn:microsoft.com/office/officeart/2005/8/layout/hierarchy3"/>
    <dgm:cxn modelId="{32CDBF01-2059-4FC4-9CE0-849230CC9852}" type="presParOf" srcId="{A7996D2C-9CBE-4935-9634-E5A0BCEFAEE9}" destId="{DBB7C373-990B-4A2A-BB69-455438F6DB2F}" srcOrd="0" destOrd="0" presId="urn:microsoft.com/office/officeart/2005/8/layout/hierarchy3"/>
    <dgm:cxn modelId="{41DBDEA8-E457-4C22-99EF-22255D21552F}" type="presParOf" srcId="{DBB7C373-990B-4A2A-BB69-455438F6DB2F}" destId="{15E58630-D71C-497C-9621-45CCEF821390}" srcOrd="0" destOrd="0" presId="urn:microsoft.com/office/officeart/2005/8/layout/hierarchy3"/>
    <dgm:cxn modelId="{FC74050F-675C-42FB-958C-4942A5256499}" type="presParOf" srcId="{DBB7C373-990B-4A2A-BB69-455438F6DB2F}" destId="{1C56F1E8-B75E-4887-B0D4-F9D17C22CE23}" srcOrd="1" destOrd="0" presId="urn:microsoft.com/office/officeart/2005/8/layout/hierarchy3"/>
    <dgm:cxn modelId="{6B87B7C9-EB0A-4563-BD3B-D931928E54BA}" type="presParOf" srcId="{A7996D2C-9CBE-4935-9634-E5A0BCEFAEE9}" destId="{DC70316F-147C-482E-9FB4-CD8989489F8E}" srcOrd="1" destOrd="0" presId="urn:microsoft.com/office/officeart/2005/8/layout/hierarchy3"/>
    <dgm:cxn modelId="{17CA3D9C-8757-486B-9683-E4C4B37FB8DF}" type="presParOf" srcId="{DC70316F-147C-482E-9FB4-CD8989489F8E}" destId="{9818F9EB-EA3E-48E6-834B-6D6F7ECCA458}" srcOrd="0" destOrd="0" presId="urn:microsoft.com/office/officeart/2005/8/layout/hierarchy3"/>
    <dgm:cxn modelId="{786BEEE1-41D5-41A1-B616-A26C490BDBDE}" type="presParOf" srcId="{DC70316F-147C-482E-9FB4-CD8989489F8E}" destId="{86FB5EC0-5293-4EDF-8AA7-83CBA2E665C7}"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38391B-1A66-4DEF-9812-B8D244B6B3A0}" type="doc">
      <dgm:prSet loTypeId="urn:microsoft.com/office/officeart/2005/8/layout/process1" loCatId="process" qsTypeId="urn:microsoft.com/office/officeart/2005/8/quickstyle/simple1" qsCatId="simple" csTypeId="urn:microsoft.com/office/officeart/2005/8/colors/accent0_1" csCatId="mainScheme" phldr="1"/>
      <dgm:spPr/>
    </dgm:pt>
    <dgm:pt modelId="{A89053E5-7868-43B6-B0EB-35B56F19023A}">
      <dgm:prSet phldrT="[Text]"/>
      <dgm:spPr/>
      <dgm:t>
        <a:bodyPr/>
        <a:lstStyle/>
        <a:p>
          <a:pPr algn="ctr">
            <a:buNone/>
          </a:pPr>
          <a:r>
            <a:rPr lang="en" b="1">
              <a:latin typeface="+mn-lt"/>
            </a:rPr>
            <a:t>Tìm hiểu, xây dựng sơ đồ khối.</a:t>
          </a:r>
          <a:endParaRPr lang="en-US"/>
        </a:p>
      </dgm:t>
    </dgm:pt>
    <dgm:pt modelId="{B6C8DCE3-0703-4CB8-91BC-B0EF9A3A3F7A}" type="parTrans" cxnId="{FB8D72F2-9B9A-4BDC-8741-FEB00B3ABCDB}">
      <dgm:prSet/>
      <dgm:spPr/>
      <dgm:t>
        <a:bodyPr/>
        <a:lstStyle/>
        <a:p>
          <a:endParaRPr lang="en-US"/>
        </a:p>
      </dgm:t>
    </dgm:pt>
    <dgm:pt modelId="{F7DDF6AA-57DD-45A8-9734-6A762D5F9C95}" type="sibTrans" cxnId="{FB8D72F2-9B9A-4BDC-8741-FEB00B3ABCDB}">
      <dgm:prSet/>
      <dgm:spPr/>
      <dgm:t>
        <a:bodyPr/>
        <a:lstStyle/>
        <a:p>
          <a:endParaRPr lang="en-US"/>
        </a:p>
      </dgm:t>
    </dgm:pt>
    <dgm:pt modelId="{FB48F9E6-377F-401F-9B85-4208369E6D12}">
      <dgm:prSet/>
      <dgm:spPr/>
      <dgm:t>
        <a:bodyPr/>
        <a:lstStyle/>
        <a:p>
          <a:pPr algn="l"/>
          <a:r>
            <a:rPr lang="en-US" b="1">
              <a:latin typeface="+mn-lt"/>
            </a:rPr>
            <a:t>Thiết kế sơ đồ nguyên lý, sơ đồ mạch.</a:t>
          </a:r>
        </a:p>
      </dgm:t>
    </dgm:pt>
    <dgm:pt modelId="{7775C433-2792-43FD-B355-4524176C6DDF}" type="parTrans" cxnId="{9E013C4A-37A4-45C9-BFB8-8448C38FB86F}">
      <dgm:prSet/>
      <dgm:spPr/>
      <dgm:t>
        <a:bodyPr/>
        <a:lstStyle/>
        <a:p>
          <a:endParaRPr lang="en-US"/>
        </a:p>
      </dgm:t>
    </dgm:pt>
    <dgm:pt modelId="{3DACFA6B-4C67-4681-9F5B-1428D8E62D69}" type="sibTrans" cxnId="{9E013C4A-37A4-45C9-BFB8-8448C38FB86F}">
      <dgm:prSet/>
      <dgm:spPr/>
      <dgm:t>
        <a:bodyPr/>
        <a:lstStyle/>
        <a:p>
          <a:endParaRPr lang="en-US"/>
        </a:p>
      </dgm:t>
    </dgm:pt>
    <dgm:pt modelId="{9D0B546B-934D-46BC-9D0A-A2528032DF82}">
      <dgm:prSet/>
      <dgm:spPr/>
      <dgm:t>
        <a:bodyPr/>
        <a:lstStyle/>
        <a:p>
          <a:r>
            <a:rPr lang="en-US" b="1">
              <a:latin typeface="+mn-lt"/>
            </a:rPr>
            <a:t>Xây dựng mô hình thực tế</a:t>
          </a:r>
        </a:p>
      </dgm:t>
    </dgm:pt>
    <dgm:pt modelId="{01B61CBB-8DD7-4FCF-90A7-B65EB7CD380F}" type="parTrans" cxnId="{DF63B7B0-9C6B-4358-801A-412254763463}">
      <dgm:prSet/>
      <dgm:spPr/>
      <dgm:t>
        <a:bodyPr/>
        <a:lstStyle/>
        <a:p>
          <a:endParaRPr lang="en-US"/>
        </a:p>
      </dgm:t>
    </dgm:pt>
    <dgm:pt modelId="{7DA06814-5FFE-494A-AB1D-EBDEAE9E9790}" type="sibTrans" cxnId="{DF63B7B0-9C6B-4358-801A-412254763463}">
      <dgm:prSet/>
      <dgm:spPr/>
      <dgm:t>
        <a:bodyPr/>
        <a:lstStyle/>
        <a:p>
          <a:endParaRPr lang="en-US"/>
        </a:p>
      </dgm:t>
    </dgm:pt>
    <dgm:pt modelId="{424769C1-1584-490E-80F5-CF5ADF9A4450}">
      <dgm:prSet/>
      <dgm:spPr/>
      <dgm:t>
        <a:bodyPr/>
        <a:lstStyle/>
        <a:p>
          <a:pPr algn="l"/>
          <a:r>
            <a:rPr lang="en-US" b="1">
              <a:latin typeface="+mn-lt"/>
            </a:rPr>
            <a:t>Thiết kế giao diện điều khiển và giám sát</a:t>
          </a:r>
          <a:endParaRPr lang="vi-VN" b="1">
            <a:latin typeface="+mn-lt"/>
          </a:endParaRPr>
        </a:p>
      </dgm:t>
    </dgm:pt>
    <dgm:pt modelId="{1E41A8E7-22A8-4D1D-84F5-83250C5ECB9B}" type="parTrans" cxnId="{F0E40875-D64F-44D8-A5D9-1CC194FF2D57}">
      <dgm:prSet/>
      <dgm:spPr/>
      <dgm:t>
        <a:bodyPr/>
        <a:lstStyle/>
        <a:p>
          <a:endParaRPr lang="en-US"/>
        </a:p>
      </dgm:t>
    </dgm:pt>
    <dgm:pt modelId="{6D8F4489-1D78-4414-8160-A829885769C7}" type="sibTrans" cxnId="{F0E40875-D64F-44D8-A5D9-1CC194FF2D57}">
      <dgm:prSet/>
      <dgm:spPr/>
      <dgm:t>
        <a:bodyPr/>
        <a:lstStyle/>
        <a:p>
          <a:endParaRPr lang="en-US"/>
        </a:p>
      </dgm:t>
    </dgm:pt>
    <dgm:pt modelId="{303AE166-9DD1-42BF-842F-0E71AB534362}" type="pres">
      <dgm:prSet presAssocID="{EA38391B-1A66-4DEF-9812-B8D244B6B3A0}" presName="Name0" presStyleCnt="0">
        <dgm:presLayoutVars>
          <dgm:dir/>
          <dgm:resizeHandles val="exact"/>
        </dgm:presLayoutVars>
      </dgm:prSet>
      <dgm:spPr/>
    </dgm:pt>
    <dgm:pt modelId="{D937EB9E-108C-4C00-AB0E-E651DF87CA7C}" type="pres">
      <dgm:prSet presAssocID="{A89053E5-7868-43B6-B0EB-35B56F19023A}" presName="node" presStyleLbl="node1" presStyleIdx="0" presStyleCnt="4">
        <dgm:presLayoutVars>
          <dgm:bulletEnabled val="1"/>
        </dgm:presLayoutVars>
      </dgm:prSet>
      <dgm:spPr/>
    </dgm:pt>
    <dgm:pt modelId="{783D23FD-5C2E-4602-A6D2-83D4526CEE5A}" type="pres">
      <dgm:prSet presAssocID="{F7DDF6AA-57DD-45A8-9734-6A762D5F9C95}" presName="sibTrans" presStyleLbl="sibTrans2D1" presStyleIdx="0" presStyleCnt="3"/>
      <dgm:spPr/>
    </dgm:pt>
    <dgm:pt modelId="{FB9ACBA8-1C3D-4B80-8DD2-8B23F9D31C7C}" type="pres">
      <dgm:prSet presAssocID="{F7DDF6AA-57DD-45A8-9734-6A762D5F9C95}" presName="connectorText" presStyleLbl="sibTrans2D1" presStyleIdx="0" presStyleCnt="3"/>
      <dgm:spPr/>
    </dgm:pt>
    <dgm:pt modelId="{5A2EE7DE-3B8D-4D66-B710-7232542A95C4}" type="pres">
      <dgm:prSet presAssocID="{FB48F9E6-377F-401F-9B85-4208369E6D12}" presName="node" presStyleLbl="node1" presStyleIdx="1" presStyleCnt="4">
        <dgm:presLayoutVars>
          <dgm:bulletEnabled val="1"/>
        </dgm:presLayoutVars>
      </dgm:prSet>
      <dgm:spPr/>
    </dgm:pt>
    <dgm:pt modelId="{2385FDD9-082E-4F55-B0DB-56A4BD748EA2}" type="pres">
      <dgm:prSet presAssocID="{3DACFA6B-4C67-4681-9F5B-1428D8E62D69}" presName="sibTrans" presStyleLbl="sibTrans2D1" presStyleIdx="1" presStyleCnt="3"/>
      <dgm:spPr/>
    </dgm:pt>
    <dgm:pt modelId="{44A94F13-F1D4-4D03-9129-EE1D99B6A249}" type="pres">
      <dgm:prSet presAssocID="{3DACFA6B-4C67-4681-9F5B-1428D8E62D69}" presName="connectorText" presStyleLbl="sibTrans2D1" presStyleIdx="1" presStyleCnt="3"/>
      <dgm:spPr/>
    </dgm:pt>
    <dgm:pt modelId="{F17D37C4-4DFE-430A-A3E1-1FDEAAB77961}" type="pres">
      <dgm:prSet presAssocID="{9D0B546B-934D-46BC-9D0A-A2528032DF82}" presName="node" presStyleLbl="node1" presStyleIdx="2" presStyleCnt="4">
        <dgm:presLayoutVars>
          <dgm:bulletEnabled val="1"/>
        </dgm:presLayoutVars>
      </dgm:prSet>
      <dgm:spPr/>
    </dgm:pt>
    <dgm:pt modelId="{09EC7FFA-B708-46EA-AA7B-A9D026006323}" type="pres">
      <dgm:prSet presAssocID="{7DA06814-5FFE-494A-AB1D-EBDEAE9E9790}" presName="sibTrans" presStyleLbl="sibTrans2D1" presStyleIdx="2" presStyleCnt="3"/>
      <dgm:spPr/>
    </dgm:pt>
    <dgm:pt modelId="{55994DB7-E3F7-46B0-94EB-72271DAC7A33}" type="pres">
      <dgm:prSet presAssocID="{7DA06814-5FFE-494A-AB1D-EBDEAE9E9790}" presName="connectorText" presStyleLbl="sibTrans2D1" presStyleIdx="2" presStyleCnt="3"/>
      <dgm:spPr/>
    </dgm:pt>
    <dgm:pt modelId="{A02A9B4A-A3F6-476C-B9B6-D5918272FABA}" type="pres">
      <dgm:prSet presAssocID="{424769C1-1584-490E-80F5-CF5ADF9A4450}" presName="node" presStyleLbl="node1" presStyleIdx="3" presStyleCnt="4">
        <dgm:presLayoutVars>
          <dgm:bulletEnabled val="1"/>
        </dgm:presLayoutVars>
      </dgm:prSet>
      <dgm:spPr/>
    </dgm:pt>
  </dgm:ptLst>
  <dgm:cxnLst>
    <dgm:cxn modelId="{B1B05100-09C5-4EB3-8400-3CDEB589BE86}" type="presOf" srcId="{3DACFA6B-4C67-4681-9F5B-1428D8E62D69}" destId="{2385FDD9-082E-4F55-B0DB-56A4BD748EA2}" srcOrd="0" destOrd="0" presId="urn:microsoft.com/office/officeart/2005/8/layout/process1"/>
    <dgm:cxn modelId="{01A89702-6975-4274-B1A5-B7BBB52DFF73}" type="presOf" srcId="{F7DDF6AA-57DD-45A8-9734-6A762D5F9C95}" destId="{783D23FD-5C2E-4602-A6D2-83D4526CEE5A}" srcOrd="0" destOrd="0" presId="urn:microsoft.com/office/officeart/2005/8/layout/process1"/>
    <dgm:cxn modelId="{5E72371B-564E-4735-BDF9-18BEFF94D9D2}" type="presOf" srcId="{F7DDF6AA-57DD-45A8-9734-6A762D5F9C95}" destId="{FB9ACBA8-1C3D-4B80-8DD2-8B23F9D31C7C}" srcOrd="1" destOrd="0" presId="urn:microsoft.com/office/officeart/2005/8/layout/process1"/>
    <dgm:cxn modelId="{23DF1E2C-BCA4-4E88-A356-87A2FBDBD407}" type="presOf" srcId="{EA38391B-1A66-4DEF-9812-B8D244B6B3A0}" destId="{303AE166-9DD1-42BF-842F-0E71AB534362}" srcOrd="0" destOrd="0" presId="urn:microsoft.com/office/officeart/2005/8/layout/process1"/>
    <dgm:cxn modelId="{41FEBE40-113B-4065-964A-68249C9BEA58}" type="presOf" srcId="{7DA06814-5FFE-494A-AB1D-EBDEAE9E9790}" destId="{55994DB7-E3F7-46B0-94EB-72271DAC7A33}" srcOrd="1" destOrd="0" presId="urn:microsoft.com/office/officeart/2005/8/layout/process1"/>
    <dgm:cxn modelId="{72898168-C620-4CFC-8A73-BF26FECBDDE1}" type="presOf" srcId="{7DA06814-5FFE-494A-AB1D-EBDEAE9E9790}" destId="{09EC7FFA-B708-46EA-AA7B-A9D026006323}" srcOrd="0" destOrd="0" presId="urn:microsoft.com/office/officeart/2005/8/layout/process1"/>
    <dgm:cxn modelId="{9E013C4A-37A4-45C9-BFB8-8448C38FB86F}" srcId="{EA38391B-1A66-4DEF-9812-B8D244B6B3A0}" destId="{FB48F9E6-377F-401F-9B85-4208369E6D12}" srcOrd="1" destOrd="0" parTransId="{7775C433-2792-43FD-B355-4524176C6DDF}" sibTransId="{3DACFA6B-4C67-4681-9F5B-1428D8E62D69}"/>
    <dgm:cxn modelId="{7F15526A-7EA9-4306-8964-BE25B9117C21}" type="presOf" srcId="{9D0B546B-934D-46BC-9D0A-A2528032DF82}" destId="{F17D37C4-4DFE-430A-A3E1-1FDEAAB77961}" srcOrd="0" destOrd="0" presId="urn:microsoft.com/office/officeart/2005/8/layout/process1"/>
    <dgm:cxn modelId="{F0E40875-D64F-44D8-A5D9-1CC194FF2D57}" srcId="{EA38391B-1A66-4DEF-9812-B8D244B6B3A0}" destId="{424769C1-1584-490E-80F5-CF5ADF9A4450}" srcOrd="3" destOrd="0" parTransId="{1E41A8E7-22A8-4D1D-84F5-83250C5ECB9B}" sibTransId="{6D8F4489-1D78-4414-8160-A829885769C7}"/>
    <dgm:cxn modelId="{DF63B7B0-9C6B-4358-801A-412254763463}" srcId="{EA38391B-1A66-4DEF-9812-B8D244B6B3A0}" destId="{9D0B546B-934D-46BC-9D0A-A2528032DF82}" srcOrd="2" destOrd="0" parTransId="{01B61CBB-8DD7-4FCF-90A7-B65EB7CD380F}" sibTransId="{7DA06814-5FFE-494A-AB1D-EBDEAE9E9790}"/>
    <dgm:cxn modelId="{154184C2-2372-4C34-9F81-78C4275C9E34}" type="presOf" srcId="{424769C1-1584-490E-80F5-CF5ADF9A4450}" destId="{A02A9B4A-A3F6-476C-B9B6-D5918272FABA}" srcOrd="0" destOrd="0" presId="urn:microsoft.com/office/officeart/2005/8/layout/process1"/>
    <dgm:cxn modelId="{6C0D04D9-078A-4FC7-88F6-01BF43611461}" type="presOf" srcId="{A89053E5-7868-43B6-B0EB-35B56F19023A}" destId="{D937EB9E-108C-4C00-AB0E-E651DF87CA7C}" srcOrd="0" destOrd="0" presId="urn:microsoft.com/office/officeart/2005/8/layout/process1"/>
    <dgm:cxn modelId="{3DEB2DEC-ACDD-49E3-A813-D2FB581632C8}" type="presOf" srcId="{3DACFA6B-4C67-4681-9F5B-1428D8E62D69}" destId="{44A94F13-F1D4-4D03-9129-EE1D99B6A249}" srcOrd="1" destOrd="0" presId="urn:microsoft.com/office/officeart/2005/8/layout/process1"/>
    <dgm:cxn modelId="{606F4EEC-E690-42FF-947C-FEAADAD8586C}" type="presOf" srcId="{FB48F9E6-377F-401F-9B85-4208369E6D12}" destId="{5A2EE7DE-3B8D-4D66-B710-7232542A95C4}" srcOrd="0" destOrd="0" presId="urn:microsoft.com/office/officeart/2005/8/layout/process1"/>
    <dgm:cxn modelId="{FB8D72F2-9B9A-4BDC-8741-FEB00B3ABCDB}" srcId="{EA38391B-1A66-4DEF-9812-B8D244B6B3A0}" destId="{A89053E5-7868-43B6-B0EB-35B56F19023A}" srcOrd="0" destOrd="0" parTransId="{B6C8DCE3-0703-4CB8-91BC-B0EF9A3A3F7A}" sibTransId="{F7DDF6AA-57DD-45A8-9734-6A762D5F9C95}"/>
    <dgm:cxn modelId="{C2DCFA0D-1945-407E-949A-6A42DCC20FF0}" type="presParOf" srcId="{303AE166-9DD1-42BF-842F-0E71AB534362}" destId="{D937EB9E-108C-4C00-AB0E-E651DF87CA7C}" srcOrd="0" destOrd="0" presId="urn:microsoft.com/office/officeart/2005/8/layout/process1"/>
    <dgm:cxn modelId="{64F2F4EB-C4E2-461D-9E6B-C6F844EB4480}" type="presParOf" srcId="{303AE166-9DD1-42BF-842F-0E71AB534362}" destId="{783D23FD-5C2E-4602-A6D2-83D4526CEE5A}" srcOrd="1" destOrd="0" presId="urn:microsoft.com/office/officeart/2005/8/layout/process1"/>
    <dgm:cxn modelId="{1EC4A89E-9F1C-4C35-89B5-222D29BFD719}" type="presParOf" srcId="{783D23FD-5C2E-4602-A6D2-83D4526CEE5A}" destId="{FB9ACBA8-1C3D-4B80-8DD2-8B23F9D31C7C}" srcOrd="0" destOrd="0" presId="urn:microsoft.com/office/officeart/2005/8/layout/process1"/>
    <dgm:cxn modelId="{A418C85C-B85D-4DCE-96F7-15F6984C4604}" type="presParOf" srcId="{303AE166-9DD1-42BF-842F-0E71AB534362}" destId="{5A2EE7DE-3B8D-4D66-B710-7232542A95C4}" srcOrd="2" destOrd="0" presId="urn:microsoft.com/office/officeart/2005/8/layout/process1"/>
    <dgm:cxn modelId="{8F71006D-87A1-44E9-B279-425ECFFE7BB6}" type="presParOf" srcId="{303AE166-9DD1-42BF-842F-0E71AB534362}" destId="{2385FDD9-082E-4F55-B0DB-56A4BD748EA2}" srcOrd="3" destOrd="0" presId="urn:microsoft.com/office/officeart/2005/8/layout/process1"/>
    <dgm:cxn modelId="{030868AA-055E-4F03-A9F4-CA045EAE5371}" type="presParOf" srcId="{2385FDD9-082E-4F55-B0DB-56A4BD748EA2}" destId="{44A94F13-F1D4-4D03-9129-EE1D99B6A249}" srcOrd="0" destOrd="0" presId="urn:microsoft.com/office/officeart/2005/8/layout/process1"/>
    <dgm:cxn modelId="{9A73EC18-21AD-4787-9812-174BC8B964FA}" type="presParOf" srcId="{303AE166-9DD1-42BF-842F-0E71AB534362}" destId="{F17D37C4-4DFE-430A-A3E1-1FDEAAB77961}" srcOrd="4" destOrd="0" presId="urn:microsoft.com/office/officeart/2005/8/layout/process1"/>
    <dgm:cxn modelId="{1B501926-D7BF-4578-8C89-F12556DB4E2D}" type="presParOf" srcId="{303AE166-9DD1-42BF-842F-0E71AB534362}" destId="{09EC7FFA-B708-46EA-AA7B-A9D026006323}" srcOrd="5" destOrd="0" presId="urn:microsoft.com/office/officeart/2005/8/layout/process1"/>
    <dgm:cxn modelId="{8B71736A-E20C-4C05-9E99-BEE3E0068AC1}" type="presParOf" srcId="{09EC7FFA-B708-46EA-AA7B-A9D026006323}" destId="{55994DB7-E3F7-46B0-94EB-72271DAC7A33}" srcOrd="0" destOrd="0" presId="urn:microsoft.com/office/officeart/2005/8/layout/process1"/>
    <dgm:cxn modelId="{BD02661B-4218-4227-A20B-3DAA13C0FDEE}" type="presParOf" srcId="{303AE166-9DD1-42BF-842F-0E71AB534362}" destId="{A02A9B4A-A3F6-476C-B9B6-D5918272FABA}"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138884-3B1B-428E-8049-3A0BEAD66835}"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en-US"/>
        </a:p>
      </dgm:t>
    </dgm:pt>
    <dgm:pt modelId="{6E401486-D148-4773-B07E-0F7F088051DE}">
      <dgm:prSet phldrT="[Text]" custT="1"/>
      <dgm:spPr/>
      <dgm:t>
        <a:bodyPr/>
        <a:lstStyle/>
        <a:p>
          <a:r>
            <a:rPr lang="en-US" sz="2800"/>
            <a:t>Lý thuyết</a:t>
          </a:r>
        </a:p>
      </dgm:t>
    </dgm:pt>
    <dgm:pt modelId="{4C493885-E5DC-4245-8A19-734001FEDF47}" type="parTrans" cxnId="{548F1DAC-195B-40AA-9C76-D7CD4595B466}">
      <dgm:prSet/>
      <dgm:spPr/>
      <dgm:t>
        <a:bodyPr/>
        <a:lstStyle/>
        <a:p>
          <a:endParaRPr lang="en-US"/>
        </a:p>
      </dgm:t>
    </dgm:pt>
    <dgm:pt modelId="{FDAFEC66-A2A6-4B50-B541-27F96445ACA9}" type="sibTrans" cxnId="{548F1DAC-195B-40AA-9C76-D7CD4595B466}">
      <dgm:prSet/>
      <dgm:spPr/>
      <dgm:t>
        <a:bodyPr/>
        <a:lstStyle/>
        <a:p>
          <a:endParaRPr lang="en-US"/>
        </a:p>
      </dgm:t>
    </dgm:pt>
    <dgm:pt modelId="{37C27468-CAA6-4C13-A0E1-E447D09F58F5}">
      <dgm:prSet phldrT="[Text]"/>
      <dgm:spPr/>
      <dgm:t>
        <a:bodyPr/>
        <a:lstStyle/>
        <a:p>
          <a:r>
            <a:rPr lang="en-US">
              <a:latin typeface="+mn-lt"/>
            </a:rPr>
            <a:t>Tìm hiểu về các cảm biến.</a:t>
          </a:r>
          <a:endParaRPr lang="en-US"/>
        </a:p>
      </dgm:t>
    </dgm:pt>
    <dgm:pt modelId="{092DF686-5010-4CF4-814F-A2472E605F83}" type="parTrans" cxnId="{F1844BA4-C389-4590-8C39-33C291F5B533}">
      <dgm:prSet/>
      <dgm:spPr/>
      <dgm:t>
        <a:bodyPr/>
        <a:lstStyle/>
        <a:p>
          <a:endParaRPr lang="en-US"/>
        </a:p>
      </dgm:t>
    </dgm:pt>
    <dgm:pt modelId="{A984FC6E-9973-4388-B3F3-BE7070320239}" type="sibTrans" cxnId="{F1844BA4-C389-4590-8C39-33C291F5B533}">
      <dgm:prSet/>
      <dgm:spPr/>
      <dgm:t>
        <a:bodyPr/>
        <a:lstStyle/>
        <a:p>
          <a:endParaRPr lang="en-US"/>
        </a:p>
      </dgm:t>
    </dgm:pt>
    <dgm:pt modelId="{DC9A08F9-E699-4BAC-86C2-DAC3AC71515C}">
      <dgm:prSet phldrT="[Text]" custT="1"/>
      <dgm:spPr/>
      <dgm:t>
        <a:bodyPr/>
        <a:lstStyle/>
        <a:p>
          <a:r>
            <a:rPr lang="en-US" sz="2800"/>
            <a:t>Thực hành</a:t>
          </a:r>
        </a:p>
      </dgm:t>
    </dgm:pt>
    <dgm:pt modelId="{05158FA3-BFC7-4D70-BDDD-61921D01ACE3}" type="parTrans" cxnId="{DC12D875-57DE-42C7-ADFF-254E67876105}">
      <dgm:prSet/>
      <dgm:spPr/>
      <dgm:t>
        <a:bodyPr/>
        <a:lstStyle/>
        <a:p>
          <a:endParaRPr lang="en-US"/>
        </a:p>
      </dgm:t>
    </dgm:pt>
    <dgm:pt modelId="{0A20A2E8-1241-4537-9638-C984D2D23179}" type="sibTrans" cxnId="{DC12D875-57DE-42C7-ADFF-254E67876105}">
      <dgm:prSet/>
      <dgm:spPr/>
      <dgm:t>
        <a:bodyPr/>
        <a:lstStyle/>
        <a:p>
          <a:endParaRPr lang="en-US"/>
        </a:p>
      </dgm:t>
    </dgm:pt>
    <dgm:pt modelId="{DD844F29-18A1-4CB2-BFF4-A8D99461C574}">
      <dgm:prSet phldrT="[Text]"/>
      <dgm:spPr/>
      <dgm:t>
        <a:bodyPr/>
        <a:lstStyle/>
        <a:p>
          <a:r>
            <a:rPr lang="en-US"/>
            <a:t>Hiểu được cơ cấu vận hành của hệ thống IoT trong việc trồng rau.</a:t>
          </a:r>
        </a:p>
      </dgm:t>
    </dgm:pt>
    <dgm:pt modelId="{B0B7A901-46C9-49B1-8B34-043D1B45C4D1}" type="parTrans" cxnId="{28146506-0D89-4B4A-B302-83E3AC529BAE}">
      <dgm:prSet/>
      <dgm:spPr/>
      <dgm:t>
        <a:bodyPr/>
        <a:lstStyle/>
        <a:p>
          <a:endParaRPr lang="en-US"/>
        </a:p>
      </dgm:t>
    </dgm:pt>
    <dgm:pt modelId="{A8A883EA-6B49-4980-8C00-193345BA113D}" type="sibTrans" cxnId="{28146506-0D89-4B4A-B302-83E3AC529BAE}">
      <dgm:prSet/>
      <dgm:spPr/>
      <dgm:t>
        <a:bodyPr/>
        <a:lstStyle/>
        <a:p>
          <a:endParaRPr lang="en-US"/>
        </a:p>
      </dgm:t>
    </dgm:pt>
    <dgm:pt modelId="{327E4E34-1339-43C5-92B8-272A4AFE0AF1}">
      <dgm:prSet/>
      <dgm:spPr/>
      <dgm:t>
        <a:bodyPr/>
        <a:lstStyle/>
        <a:p>
          <a:r>
            <a:rPr lang="vi-VN">
              <a:latin typeface="+mn-lt"/>
            </a:rPr>
            <a:t>Truyền nhận dữ liệu và hiển thị được trên web.</a:t>
          </a:r>
        </a:p>
      </dgm:t>
    </dgm:pt>
    <dgm:pt modelId="{7B779DF2-41A3-4BB7-95CA-BA4156F41E29}" type="parTrans" cxnId="{42A8809F-E172-482B-8140-DC80F8FBAD5D}">
      <dgm:prSet/>
      <dgm:spPr/>
      <dgm:t>
        <a:bodyPr/>
        <a:lstStyle/>
        <a:p>
          <a:endParaRPr lang="en-US"/>
        </a:p>
      </dgm:t>
    </dgm:pt>
    <dgm:pt modelId="{67EDEDF3-A66E-4E40-890E-A0037ABA46DF}" type="sibTrans" cxnId="{42A8809F-E172-482B-8140-DC80F8FBAD5D}">
      <dgm:prSet/>
      <dgm:spPr/>
      <dgm:t>
        <a:bodyPr/>
        <a:lstStyle/>
        <a:p>
          <a:endParaRPr lang="en-US"/>
        </a:p>
      </dgm:t>
    </dgm:pt>
    <dgm:pt modelId="{4E859022-230B-4306-BA07-13232B39D105}">
      <dgm:prSet/>
      <dgm:spPr/>
      <dgm:t>
        <a:bodyPr/>
        <a:lstStyle/>
        <a:p>
          <a:r>
            <a:rPr lang="en-US">
              <a:latin typeface="+mn-lt"/>
            </a:rPr>
            <a:t>Sử dụng giao thức truyền thông I2C hiển thị kết quả lên màn hình LCD.</a:t>
          </a:r>
        </a:p>
      </dgm:t>
    </dgm:pt>
    <dgm:pt modelId="{998A374A-4CF4-4667-8EB0-307BE82AB8BD}" type="parTrans" cxnId="{BC906303-5E42-44DF-ACAA-20C0393D8C5A}">
      <dgm:prSet/>
      <dgm:spPr/>
      <dgm:t>
        <a:bodyPr/>
        <a:lstStyle/>
        <a:p>
          <a:endParaRPr lang="en-US"/>
        </a:p>
      </dgm:t>
    </dgm:pt>
    <dgm:pt modelId="{B59A41D0-081F-4DDA-AD72-DB48775E88E1}" type="sibTrans" cxnId="{BC906303-5E42-44DF-ACAA-20C0393D8C5A}">
      <dgm:prSet/>
      <dgm:spPr/>
      <dgm:t>
        <a:bodyPr/>
        <a:lstStyle/>
        <a:p>
          <a:endParaRPr lang="en-US"/>
        </a:p>
      </dgm:t>
    </dgm:pt>
    <dgm:pt modelId="{54392391-DAEA-4E3B-B3BF-7A0B63206823}">
      <dgm:prSet phldrT="[Text]"/>
      <dgm:spPr/>
      <dgm:t>
        <a:bodyPr/>
        <a:lstStyle/>
        <a:p>
          <a:r>
            <a:rPr lang="en-US"/>
            <a:t>Mô hình hoạt động đúng theo yêu cầu đề ra.</a:t>
          </a:r>
        </a:p>
      </dgm:t>
    </dgm:pt>
    <dgm:pt modelId="{821BE9C6-B923-4879-8F48-4043C3D8D3D2}" type="parTrans" cxnId="{79E47989-F227-483E-AC83-7D6C15883FB5}">
      <dgm:prSet/>
      <dgm:spPr/>
      <dgm:t>
        <a:bodyPr/>
        <a:lstStyle/>
        <a:p>
          <a:endParaRPr lang="en-US"/>
        </a:p>
      </dgm:t>
    </dgm:pt>
    <dgm:pt modelId="{A42442AF-A270-4B5F-B537-E274353F35BA}" type="sibTrans" cxnId="{79E47989-F227-483E-AC83-7D6C15883FB5}">
      <dgm:prSet/>
      <dgm:spPr/>
      <dgm:t>
        <a:bodyPr/>
        <a:lstStyle/>
        <a:p>
          <a:endParaRPr lang="en-US"/>
        </a:p>
      </dgm:t>
    </dgm:pt>
    <dgm:pt modelId="{8320D0B2-A30E-46ED-9064-E23A07FB82F7}">
      <dgm:prSet phldrT="[Text]"/>
      <dgm:spPr/>
      <dgm:t>
        <a:bodyPr/>
        <a:lstStyle/>
        <a:p>
          <a:r>
            <a:rPr lang="en-US"/>
            <a:t>Hệ thống có thể thay đổi ngưỡng, thích hợp cho nhiều loại rau</a:t>
          </a:r>
        </a:p>
      </dgm:t>
    </dgm:pt>
    <dgm:pt modelId="{C634D79B-D9F4-4BDD-94FE-4462273C8FD6}" type="parTrans" cxnId="{04A79A8D-ADD0-4352-950E-041609C972BF}">
      <dgm:prSet/>
      <dgm:spPr/>
      <dgm:t>
        <a:bodyPr/>
        <a:lstStyle/>
        <a:p>
          <a:endParaRPr lang="en-US"/>
        </a:p>
      </dgm:t>
    </dgm:pt>
    <dgm:pt modelId="{582AAB7A-77DE-4949-B7CE-FF965C947873}" type="sibTrans" cxnId="{04A79A8D-ADD0-4352-950E-041609C972BF}">
      <dgm:prSet/>
      <dgm:spPr/>
      <dgm:t>
        <a:bodyPr/>
        <a:lstStyle/>
        <a:p>
          <a:endParaRPr lang="en-US"/>
        </a:p>
      </dgm:t>
    </dgm:pt>
    <dgm:pt modelId="{B775C1F6-D4DB-49B7-BCAB-E65710F4AF08}" type="pres">
      <dgm:prSet presAssocID="{50138884-3B1B-428E-8049-3A0BEAD66835}" presName="linear" presStyleCnt="0">
        <dgm:presLayoutVars>
          <dgm:dir/>
          <dgm:animLvl val="lvl"/>
          <dgm:resizeHandles val="exact"/>
        </dgm:presLayoutVars>
      </dgm:prSet>
      <dgm:spPr/>
    </dgm:pt>
    <dgm:pt modelId="{A6085991-4004-48DC-885B-B10BD0DD49F4}" type="pres">
      <dgm:prSet presAssocID="{6E401486-D148-4773-B07E-0F7F088051DE}" presName="parentLin" presStyleCnt="0"/>
      <dgm:spPr/>
    </dgm:pt>
    <dgm:pt modelId="{F682C89D-140F-4120-A8FF-5640EBB72F12}" type="pres">
      <dgm:prSet presAssocID="{6E401486-D148-4773-B07E-0F7F088051DE}" presName="parentLeftMargin" presStyleLbl="node1" presStyleIdx="0" presStyleCnt="2"/>
      <dgm:spPr/>
    </dgm:pt>
    <dgm:pt modelId="{902B49D8-2490-44EC-9B68-10921BF206C6}" type="pres">
      <dgm:prSet presAssocID="{6E401486-D148-4773-B07E-0F7F088051DE}" presName="parentText" presStyleLbl="node1" presStyleIdx="0" presStyleCnt="2" custScaleX="48102" custLinFactNeighborX="-13588" custLinFactNeighborY="-41395">
        <dgm:presLayoutVars>
          <dgm:chMax val="0"/>
          <dgm:bulletEnabled val="1"/>
        </dgm:presLayoutVars>
      </dgm:prSet>
      <dgm:spPr/>
    </dgm:pt>
    <dgm:pt modelId="{73E90E78-1B01-4A89-9871-AEADA56FE76D}" type="pres">
      <dgm:prSet presAssocID="{6E401486-D148-4773-B07E-0F7F088051DE}" presName="negativeSpace" presStyleCnt="0"/>
      <dgm:spPr/>
    </dgm:pt>
    <dgm:pt modelId="{33392EB2-CA9B-435D-9D31-59E32F2C55F4}" type="pres">
      <dgm:prSet presAssocID="{6E401486-D148-4773-B07E-0F7F088051DE}" presName="childText" presStyleLbl="conFgAcc1" presStyleIdx="0" presStyleCnt="2" custLinFactY="-5146" custLinFactNeighborX="-98" custLinFactNeighborY="-100000">
        <dgm:presLayoutVars>
          <dgm:bulletEnabled val="1"/>
        </dgm:presLayoutVars>
      </dgm:prSet>
      <dgm:spPr/>
    </dgm:pt>
    <dgm:pt modelId="{8892CB1B-7091-477F-9C4D-77FD558B8B85}" type="pres">
      <dgm:prSet presAssocID="{FDAFEC66-A2A6-4B50-B541-27F96445ACA9}" presName="spaceBetweenRectangles" presStyleCnt="0"/>
      <dgm:spPr/>
    </dgm:pt>
    <dgm:pt modelId="{FB468156-3B2D-47EB-85E0-2F70A8B467A6}" type="pres">
      <dgm:prSet presAssocID="{DC9A08F9-E699-4BAC-86C2-DAC3AC71515C}" presName="parentLin" presStyleCnt="0"/>
      <dgm:spPr/>
    </dgm:pt>
    <dgm:pt modelId="{421F9C73-C7EB-442D-9379-B4C6926765FC}" type="pres">
      <dgm:prSet presAssocID="{DC9A08F9-E699-4BAC-86C2-DAC3AC71515C}" presName="parentLeftMargin" presStyleLbl="node1" presStyleIdx="0" presStyleCnt="2"/>
      <dgm:spPr/>
    </dgm:pt>
    <dgm:pt modelId="{40CA7930-D2C3-44BB-A71D-2EA4CE08F247}" type="pres">
      <dgm:prSet presAssocID="{DC9A08F9-E699-4BAC-86C2-DAC3AC71515C}" presName="parentText" presStyleLbl="node1" presStyleIdx="1" presStyleCnt="2" custScaleX="48102" custLinFactNeighborX="-1953" custLinFactNeighborY="26026">
        <dgm:presLayoutVars>
          <dgm:chMax val="0"/>
          <dgm:bulletEnabled val="1"/>
        </dgm:presLayoutVars>
      </dgm:prSet>
      <dgm:spPr/>
    </dgm:pt>
    <dgm:pt modelId="{27CB131D-4658-4239-AACC-191D53708599}" type="pres">
      <dgm:prSet presAssocID="{DC9A08F9-E699-4BAC-86C2-DAC3AC71515C}" presName="negativeSpace" presStyleCnt="0"/>
      <dgm:spPr/>
    </dgm:pt>
    <dgm:pt modelId="{F00E13E7-1289-40D0-8881-CA1060F4598B}" type="pres">
      <dgm:prSet presAssocID="{DC9A08F9-E699-4BAC-86C2-DAC3AC71515C}" presName="childText" presStyleLbl="conFgAcc1" presStyleIdx="1" presStyleCnt="2" custLinFactNeighborX="-98" custLinFactNeighborY="52051">
        <dgm:presLayoutVars>
          <dgm:bulletEnabled val="1"/>
        </dgm:presLayoutVars>
      </dgm:prSet>
      <dgm:spPr/>
    </dgm:pt>
  </dgm:ptLst>
  <dgm:cxnLst>
    <dgm:cxn modelId="{BC906303-5E42-44DF-ACAA-20C0393D8C5A}" srcId="{6E401486-D148-4773-B07E-0F7F088051DE}" destId="{4E859022-230B-4306-BA07-13232B39D105}" srcOrd="2" destOrd="0" parTransId="{998A374A-4CF4-4667-8EB0-307BE82AB8BD}" sibTransId="{B59A41D0-081F-4DDA-AD72-DB48775E88E1}"/>
    <dgm:cxn modelId="{28146506-0D89-4B4A-B302-83E3AC529BAE}" srcId="{DC9A08F9-E699-4BAC-86C2-DAC3AC71515C}" destId="{DD844F29-18A1-4CB2-BFF4-A8D99461C574}" srcOrd="0" destOrd="0" parTransId="{B0B7A901-46C9-49B1-8B34-043D1B45C4D1}" sibTransId="{A8A883EA-6B49-4980-8C00-193345BA113D}"/>
    <dgm:cxn modelId="{B7346611-EBD1-48B4-9B38-CD0D00D98AEA}" type="presOf" srcId="{DC9A08F9-E699-4BAC-86C2-DAC3AC71515C}" destId="{421F9C73-C7EB-442D-9379-B4C6926765FC}" srcOrd="0" destOrd="0" presId="urn:microsoft.com/office/officeart/2005/8/layout/list1"/>
    <dgm:cxn modelId="{8C7B7A15-9D94-4967-B442-BA381ED74962}" type="presOf" srcId="{8320D0B2-A30E-46ED-9064-E23A07FB82F7}" destId="{F00E13E7-1289-40D0-8881-CA1060F4598B}" srcOrd="0" destOrd="2" presId="urn:microsoft.com/office/officeart/2005/8/layout/list1"/>
    <dgm:cxn modelId="{A1E66133-10CB-4DE9-93CF-F77530C44628}" type="presOf" srcId="{DC9A08F9-E699-4BAC-86C2-DAC3AC71515C}" destId="{40CA7930-D2C3-44BB-A71D-2EA4CE08F247}" srcOrd="1" destOrd="0" presId="urn:microsoft.com/office/officeart/2005/8/layout/list1"/>
    <dgm:cxn modelId="{875D886A-2B1F-433D-A463-69AB2A606D90}" type="presOf" srcId="{4E859022-230B-4306-BA07-13232B39D105}" destId="{33392EB2-CA9B-435D-9D31-59E32F2C55F4}" srcOrd="0" destOrd="2" presId="urn:microsoft.com/office/officeart/2005/8/layout/list1"/>
    <dgm:cxn modelId="{A913564C-D831-4D05-B0D9-6DAD2F264EB4}" type="presOf" srcId="{50138884-3B1B-428E-8049-3A0BEAD66835}" destId="{B775C1F6-D4DB-49B7-BCAB-E65710F4AF08}" srcOrd="0" destOrd="0" presId="urn:microsoft.com/office/officeart/2005/8/layout/list1"/>
    <dgm:cxn modelId="{7B9E964D-17B7-40C8-8EB5-8FDBAA858ED2}" type="presOf" srcId="{327E4E34-1339-43C5-92B8-272A4AFE0AF1}" destId="{33392EB2-CA9B-435D-9D31-59E32F2C55F4}" srcOrd="0" destOrd="1" presId="urn:microsoft.com/office/officeart/2005/8/layout/list1"/>
    <dgm:cxn modelId="{DC12D875-57DE-42C7-ADFF-254E67876105}" srcId="{50138884-3B1B-428E-8049-3A0BEAD66835}" destId="{DC9A08F9-E699-4BAC-86C2-DAC3AC71515C}" srcOrd="1" destOrd="0" parTransId="{05158FA3-BFC7-4D70-BDDD-61921D01ACE3}" sibTransId="{0A20A2E8-1241-4537-9638-C984D2D23179}"/>
    <dgm:cxn modelId="{848B047C-E8C6-4710-AF2D-D97814C94834}" type="presOf" srcId="{37C27468-CAA6-4C13-A0E1-E447D09F58F5}" destId="{33392EB2-CA9B-435D-9D31-59E32F2C55F4}" srcOrd="0" destOrd="0" presId="urn:microsoft.com/office/officeart/2005/8/layout/list1"/>
    <dgm:cxn modelId="{79E47989-F227-483E-AC83-7D6C15883FB5}" srcId="{DC9A08F9-E699-4BAC-86C2-DAC3AC71515C}" destId="{54392391-DAEA-4E3B-B3BF-7A0B63206823}" srcOrd="1" destOrd="0" parTransId="{821BE9C6-B923-4879-8F48-4043C3D8D3D2}" sibTransId="{A42442AF-A270-4B5F-B537-E274353F35BA}"/>
    <dgm:cxn modelId="{04A79A8D-ADD0-4352-950E-041609C972BF}" srcId="{DC9A08F9-E699-4BAC-86C2-DAC3AC71515C}" destId="{8320D0B2-A30E-46ED-9064-E23A07FB82F7}" srcOrd="2" destOrd="0" parTransId="{C634D79B-D9F4-4BDD-94FE-4462273C8FD6}" sibTransId="{582AAB7A-77DE-4949-B7CE-FF965C947873}"/>
    <dgm:cxn modelId="{168B4F9B-5812-41C0-BEA1-026EFAD69C0B}" type="presOf" srcId="{54392391-DAEA-4E3B-B3BF-7A0B63206823}" destId="{F00E13E7-1289-40D0-8881-CA1060F4598B}" srcOrd="0" destOrd="1" presId="urn:microsoft.com/office/officeart/2005/8/layout/list1"/>
    <dgm:cxn modelId="{42A8809F-E172-482B-8140-DC80F8FBAD5D}" srcId="{6E401486-D148-4773-B07E-0F7F088051DE}" destId="{327E4E34-1339-43C5-92B8-272A4AFE0AF1}" srcOrd="1" destOrd="0" parTransId="{7B779DF2-41A3-4BB7-95CA-BA4156F41E29}" sibTransId="{67EDEDF3-A66E-4E40-890E-A0037ABA46DF}"/>
    <dgm:cxn modelId="{F1844BA4-C389-4590-8C39-33C291F5B533}" srcId="{6E401486-D148-4773-B07E-0F7F088051DE}" destId="{37C27468-CAA6-4C13-A0E1-E447D09F58F5}" srcOrd="0" destOrd="0" parTransId="{092DF686-5010-4CF4-814F-A2472E605F83}" sibTransId="{A984FC6E-9973-4388-B3F3-BE7070320239}"/>
    <dgm:cxn modelId="{548F1DAC-195B-40AA-9C76-D7CD4595B466}" srcId="{50138884-3B1B-428E-8049-3A0BEAD66835}" destId="{6E401486-D148-4773-B07E-0F7F088051DE}" srcOrd="0" destOrd="0" parTransId="{4C493885-E5DC-4245-8A19-734001FEDF47}" sibTransId="{FDAFEC66-A2A6-4B50-B541-27F96445ACA9}"/>
    <dgm:cxn modelId="{7B5217B4-2A53-4FDA-A75A-1B579B654BD9}" type="presOf" srcId="{DD844F29-18A1-4CB2-BFF4-A8D99461C574}" destId="{F00E13E7-1289-40D0-8881-CA1060F4598B}" srcOrd="0" destOrd="0" presId="urn:microsoft.com/office/officeart/2005/8/layout/list1"/>
    <dgm:cxn modelId="{C20D38CE-1024-47A7-9850-26A5CC10DFFD}" type="presOf" srcId="{6E401486-D148-4773-B07E-0F7F088051DE}" destId="{F682C89D-140F-4120-A8FF-5640EBB72F12}" srcOrd="0" destOrd="0" presId="urn:microsoft.com/office/officeart/2005/8/layout/list1"/>
    <dgm:cxn modelId="{BED68AFE-8F85-4EF4-8D85-36199AD87641}" type="presOf" srcId="{6E401486-D148-4773-B07E-0F7F088051DE}" destId="{902B49D8-2490-44EC-9B68-10921BF206C6}" srcOrd="1" destOrd="0" presId="urn:microsoft.com/office/officeart/2005/8/layout/list1"/>
    <dgm:cxn modelId="{A2C95052-65C4-404C-9537-8383B88D6CCE}" type="presParOf" srcId="{B775C1F6-D4DB-49B7-BCAB-E65710F4AF08}" destId="{A6085991-4004-48DC-885B-B10BD0DD49F4}" srcOrd="0" destOrd="0" presId="urn:microsoft.com/office/officeart/2005/8/layout/list1"/>
    <dgm:cxn modelId="{04D4994E-D87B-4F54-B1CA-F110A75291F3}" type="presParOf" srcId="{A6085991-4004-48DC-885B-B10BD0DD49F4}" destId="{F682C89D-140F-4120-A8FF-5640EBB72F12}" srcOrd="0" destOrd="0" presId="urn:microsoft.com/office/officeart/2005/8/layout/list1"/>
    <dgm:cxn modelId="{EFCDFF7F-EBB4-4522-911C-3C941CE55D26}" type="presParOf" srcId="{A6085991-4004-48DC-885B-B10BD0DD49F4}" destId="{902B49D8-2490-44EC-9B68-10921BF206C6}" srcOrd="1" destOrd="0" presId="urn:microsoft.com/office/officeart/2005/8/layout/list1"/>
    <dgm:cxn modelId="{7EAD99A1-3AE3-4DEA-9C15-192BB9D705B5}" type="presParOf" srcId="{B775C1F6-D4DB-49B7-BCAB-E65710F4AF08}" destId="{73E90E78-1B01-4A89-9871-AEADA56FE76D}" srcOrd="1" destOrd="0" presId="urn:microsoft.com/office/officeart/2005/8/layout/list1"/>
    <dgm:cxn modelId="{7C5A8B9E-0B16-4A5D-9F6F-95993FDC8C18}" type="presParOf" srcId="{B775C1F6-D4DB-49B7-BCAB-E65710F4AF08}" destId="{33392EB2-CA9B-435D-9D31-59E32F2C55F4}" srcOrd="2" destOrd="0" presId="urn:microsoft.com/office/officeart/2005/8/layout/list1"/>
    <dgm:cxn modelId="{48807274-EA1C-4FC7-9BE9-A82B268B1642}" type="presParOf" srcId="{B775C1F6-D4DB-49B7-BCAB-E65710F4AF08}" destId="{8892CB1B-7091-477F-9C4D-77FD558B8B85}" srcOrd="3" destOrd="0" presId="urn:microsoft.com/office/officeart/2005/8/layout/list1"/>
    <dgm:cxn modelId="{EDE2BCF4-C04B-409C-AF90-32A1D0EC8586}" type="presParOf" srcId="{B775C1F6-D4DB-49B7-BCAB-E65710F4AF08}" destId="{FB468156-3B2D-47EB-85E0-2F70A8B467A6}" srcOrd="4" destOrd="0" presId="urn:microsoft.com/office/officeart/2005/8/layout/list1"/>
    <dgm:cxn modelId="{A587357A-1AD5-4343-9A87-77184E5D4AB7}" type="presParOf" srcId="{FB468156-3B2D-47EB-85E0-2F70A8B467A6}" destId="{421F9C73-C7EB-442D-9379-B4C6926765FC}" srcOrd="0" destOrd="0" presId="urn:microsoft.com/office/officeart/2005/8/layout/list1"/>
    <dgm:cxn modelId="{53D2B37D-2028-4C68-9603-52310A08588E}" type="presParOf" srcId="{FB468156-3B2D-47EB-85E0-2F70A8B467A6}" destId="{40CA7930-D2C3-44BB-A71D-2EA4CE08F247}" srcOrd="1" destOrd="0" presId="urn:microsoft.com/office/officeart/2005/8/layout/list1"/>
    <dgm:cxn modelId="{E07414B3-29F8-498D-AF94-3660D7F2841A}" type="presParOf" srcId="{B775C1F6-D4DB-49B7-BCAB-E65710F4AF08}" destId="{27CB131D-4658-4239-AACC-191D53708599}" srcOrd="5" destOrd="0" presId="urn:microsoft.com/office/officeart/2005/8/layout/list1"/>
    <dgm:cxn modelId="{F8B6EB8B-C4D0-450E-8282-D1BD37B14126}" type="presParOf" srcId="{B775C1F6-D4DB-49B7-BCAB-E65710F4AF08}" destId="{F00E13E7-1289-40D0-8881-CA1060F4598B}"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B2E1F57-DB4A-44A4-9D64-BDF660C39EF3}" type="doc">
      <dgm:prSet loTypeId="urn:microsoft.com/office/officeart/2005/8/layout/vProcess5" loCatId="process" qsTypeId="urn:microsoft.com/office/officeart/2005/8/quickstyle/simple1" qsCatId="simple" csTypeId="urn:microsoft.com/office/officeart/2005/8/colors/accent0_1" csCatId="mainScheme" phldr="1"/>
      <dgm:spPr/>
      <dgm:t>
        <a:bodyPr/>
        <a:lstStyle/>
        <a:p>
          <a:endParaRPr lang="en-US"/>
        </a:p>
      </dgm:t>
    </dgm:pt>
    <dgm:pt modelId="{AC8DE75D-54FC-453A-B299-361B154ECF7B}">
      <dgm:prSet phldrT="[Text]"/>
      <dgm:spPr/>
      <dgm:t>
        <a:bodyPr/>
        <a:lstStyle/>
        <a:p>
          <a:pPr>
            <a:buFont typeface="Arial" panose="020B0604020202020204" pitchFamily="34" charset="0"/>
            <a:buChar char="•"/>
          </a:pPr>
          <a:r>
            <a:rPr lang="en-US"/>
            <a:t>Thời gian thực nghiệm hạn chế. </a:t>
          </a:r>
        </a:p>
      </dgm:t>
    </dgm:pt>
    <dgm:pt modelId="{734E7791-F422-47DD-9924-19D8782A5BB5}" type="parTrans" cxnId="{8CBEC4D9-4ED7-433F-B3C1-B05E817266AB}">
      <dgm:prSet/>
      <dgm:spPr/>
      <dgm:t>
        <a:bodyPr/>
        <a:lstStyle/>
        <a:p>
          <a:endParaRPr lang="en-US"/>
        </a:p>
      </dgm:t>
    </dgm:pt>
    <dgm:pt modelId="{E9D2269E-F267-4343-AE5C-C85DBDDA5FBD}" type="sibTrans" cxnId="{8CBEC4D9-4ED7-433F-B3C1-B05E817266AB}">
      <dgm:prSet/>
      <dgm:spPr/>
      <dgm:t>
        <a:bodyPr/>
        <a:lstStyle/>
        <a:p>
          <a:endParaRPr lang="en-US"/>
        </a:p>
      </dgm:t>
    </dgm:pt>
    <dgm:pt modelId="{8EA0B138-D2F8-46D4-A74F-3F71B73111C6}">
      <dgm:prSet/>
      <dgm:spPr/>
      <dgm:t>
        <a:bodyPr/>
        <a:lstStyle/>
        <a:p>
          <a:r>
            <a:rPr lang="en-US"/>
            <a:t>Thông số thu được còn chưa đủ để đánh giá chính xác. </a:t>
          </a:r>
        </a:p>
      </dgm:t>
    </dgm:pt>
    <dgm:pt modelId="{D726157E-BCDB-4746-8357-506E17D97ED3}" type="parTrans" cxnId="{B1A64465-D81E-4AAB-9ED7-366EA353CA50}">
      <dgm:prSet/>
      <dgm:spPr/>
      <dgm:t>
        <a:bodyPr/>
        <a:lstStyle/>
        <a:p>
          <a:endParaRPr lang="en-US"/>
        </a:p>
      </dgm:t>
    </dgm:pt>
    <dgm:pt modelId="{21F293F0-BAD9-4C22-9BE4-61D1537CC57A}" type="sibTrans" cxnId="{B1A64465-D81E-4AAB-9ED7-366EA353CA50}">
      <dgm:prSet/>
      <dgm:spPr/>
      <dgm:t>
        <a:bodyPr/>
        <a:lstStyle/>
        <a:p>
          <a:endParaRPr lang="en-US"/>
        </a:p>
      </dgm:t>
    </dgm:pt>
    <dgm:pt modelId="{59662F79-CF1A-4E5B-BD0F-765A33212035}">
      <dgm:prSet/>
      <dgm:spPr/>
      <dgm:t>
        <a:bodyPr/>
        <a:lstStyle/>
        <a:p>
          <a:r>
            <a:rPr lang="en-US"/>
            <a:t>Giao diện điều khiển còn đơn giản. </a:t>
          </a:r>
        </a:p>
      </dgm:t>
    </dgm:pt>
    <dgm:pt modelId="{D104B45F-F600-4A2E-AC65-52DFF367C60F}" type="parTrans" cxnId="{5C9D6C32-63A3-4FEB-BAE2-7C2D6A4632CD}">
      <dgm:prSet/>
      <dgm:spPr/>
      <dgm:t>
        <a:bodyPr/>
        <a:lstStyle/>
        <a:p>
          <a:endParaRPr lang="en-US"/>
        </a:p>
      </dgm:t>
    </dgm:pt>
    <dgm:pt modelId="{832A5677-ECD4-4EB1-9A98-47466477A046}" type="sibTrans" cxnId="{5C9D6C32-63A3-4FEB-BAE2-7C2D6A4632CD}">
      <dgm:prSet/>
      <dgm:spPr/>
      <dgm:t>
        <a:bodyPr/>
        <a:lstStyle/>
        <a:p>
          <a:endParaRPr lang="en-US"/>
        </a:p>
      </dgm:t>
    </dgm:pt>
    <dgm:pt modelId="{ED721124-46BD-4EB6-BB1B-3D230E34FAFC}">
      <dgm:prSet/>
      <dgm:spPr/>
      <dgm:t>
        <a:bodyPr/>
        <a:lstStyle/>
        <a:p>
          <a:r>
            <a:rPr lang="en-US"/>
            <a:t>Giá trị cài đặt nhiệt độ, độ ẩm môi trường, độ ẩm đất mang tính chất tương đối.</a:t>
          </a:r>
        </a:p>
      </dgm:t>
    </dgm:pt>
    <dgm:pt modelId="{72E2E579-8995-4EE7-A40E-5CAC3F68DE8E}" type="parTrans" cxnId="{26FFAC7B-2991-4D9C-863F-BCDA6DB6D478}">
      <dgm:prSet/>
      <dgm:spPr/>
      <dgm:t>
        <a:bodyPr/>
        <a:lstStyle/>
        <a:p>
          <a:endParaRPr lang="en-US"/>
        </a:p>
      </dgm:t>
    </dgm:pt>
    <dgm:pt modelId="{E43528A2-5777-4650-8962-237EA98B7401}" type="sibTrans" cxnId="{26FFAC7B-2991-4D9C-863F-BCDA6DB6D478}">
      <dgm:prSet/>
      <dgm:spPr/>
      <dgm:t>
        <a:bodyPr/>
        <a:lstStyle/>
        <a:p>
          <a:endParaRPr lang="en-US"/>
        </a:p>
      </dgm:t>
    </dgm:pt>
    <dgm:pt modelId="{90D7F9B0-803F-4BF1-BB52-AB9E4E94B130}" type="pres">
      <dgm:prSet presAssocID="{FB2E1F57-DB4A-44A4-9D64-BDF660C39EF3}" presName="outerComposite" presStyleCnt="0">
        <dgm:presLayoutVars>
          <dgm:chMax val="5"/>
          <dgm:dir/>
          <dgm:resizeHandles val="exact"/>
        </dgm:presLayoutVars>
      </dgm:prSet>
      <dgm:spPr/>
    </dgm:pt>
    <dgm:pt modelId="{5FFEFEBD-AD7A-4FBE-B093-6726849A1721}" type="pres">
      <dgm:prSet presAssocID="{FB2E1F57-DB4A-44A4-9D64-BDF660C39EF3}" presName="dummyMaxCanvas" presStyleCnt="0">
        <dgm:presLayoutVars/>
      </dgm:prSet>
      <dgm:spPr/>
    </dgm:pt>
    <dgm:pt modelId="{7B0B08D5-F833-4A9D-A889-CAF11DCE2E48}" type="pres">
      <dgm:prSet presAssocID="{FB2E1F57-DB4A-44A4-9D64-BDF660C39EF3}" presName="FourNodes_1" presStyleLbl="node1" presStyleIdx="0" presStyleCnt="4">
        <dgm:presLayoutVars>
          <dgm:bulletEnabled val="1"/>
        </dgm:presLayoutVars>
      </dgm:prSet>
      <dgm:spPr/>
    </dgm:pt>
    <dgm:pt modelId="{031AE867-BD0A-4290-99F4-D989F6F59B7E}" type="pres">
      <dgm:prSet presAssocID="{FB2E1F57-DB4A-44A4-9D64-BDF660C39EF3}" presName="FourNodes_2" presStyleLbl="node1" presStyleIdx="1" presStyleCnt="4">
        <dgm:presLayoutVars>
          <dgm:bulletEnabled val="1"/>
        </dgm:presLayoutVars>
      </dgm:prSet>
      <dgm:spPr/>
    </dgm:pt>
    <dgm:pt modelId="{27E084EA-C76A-417E-A152-F7C79E0E6283}" type="pres">
      <dgm:prSet presAssocID="{FB2E1F57-DB4A-44A4-9D64-BDF660C39EF3}" presName="FourNodes_3" presStyleLbl="node1" presStyleIdx="2" presStyleCnt="4">
        <dgm:presLayoutVars>
          <dgm:bulletEnabled val="1"/>
        </dgm:presLayoutVars>
      </dgm:prSet>
      <dgm:spPr/>
    </dgm:pt>
    <dgm:pt modelId="{41208850-9239-4266-A97C-61889073E8BA}" type="pres">
      <dgm:prSet presAssocID="{FB2E1F57-DB4A-44A4-9D64-BDF660C39EF3}" presName="FourNodes_4" presStyleLbl="node1" presStyleIdx="3" presStyleCnt="4">
        <dgm:presLayoutVars>
          <dgm:bulletEnabled val="1"/>
        </dgm:presLayoutVars>
      </dgm:prSet>
      <dgm:spPr/>
    </dgm:pt>
    <dgm:pt modelId="{555ECF6A-AF14-48A9-B47E-ABF871593AFC}" type="pres">
      <dgm:prSet presAssocID="{FB2E1F57-DB4A-44A4-9D64-BDF660C39EF3}" presName="FourConn_1-2" presStyleLbl="fgAccFollowNode1" presStyleIdx="0" presStyleCnt="3">
        <dgm:presLayoutVars>
          <dgm:bulletEnabled val="1"/>
        </dgm:presLayoutVars>
      </dgm:prSet>
      <dgm:spPr/>
    </dgm:pt>
    <dgm:pt modelId="{4F8FDE47-C4EF-45E2-BB5D-F5AB4B94ACA0}" type="pres">
      <dgm:prSet presAssocID="{FB2E1F57-DB4A-44A4-9D64-BDF660C39EF3}" presName="FourConn_2-3" presStyleLbl="fgAccFollowNode1" presStyleIdx="1" presStyleCnt="3">
        <dgm:presLayoutVars>
          <dgm:bulletEnabled val="1"/>
        </dgm:presLayoutVars>
      </dgm:prSet>
      <dgm:spPr/>
    </dgm:pt>
    <dgm:pt modelId="{F125E89F-B429-409A-8E2D-3E2828929B0F}" type="pres">
      <dgm:prSet presAssocID="{FB2E1F57-DB4A-44A4-9D64-BDF660C39EF3}" presName="FourConn_3-4" presStyleLbl="fgAccFollowNode1" presStyleIdx="2" presStyleCnt="3">
        <dgm:presLayoutVars>
          <dgm:bulletEnabled val="1"/>
        </dgm:presLayoutVars>
      </dgm:prSet>
      <dgm:spPr/>
    </dgm:pt>
    <dgm:pt modelId="{874ECF6F-F108-49B8-AD7F-E41F70D2349C}" type="pres">
      <dgm:prSet presAssocID="{FB2E1F57-DB4A-44A4-9D64-BDF660C39EF3}" presName="FourNodes_1_text" presStyleLbl="node1" presStyleIdx="3" presStyleCnt="4">
        <dgm:presLayoutVars>
          <dgm:bulletEnabled val="1"/>
        </dgm:presLayoutVars>
      </dgm:prSet>
      <dgm:spPr/>
    </dgm:pt>
    <dgm:pt modelId="{2CBAADB1-4626-42A1-8093-A7CBE04B607B}" type="pres">
      <dgm:prSet presAssocID="{FB2E1F57-DB4A-44A4-9D64-BDF660C39EF3}" presName="FourNodes_2_text" presStyleLbl="node1" presStyleIdx="3" presStyleCnt="4">
        <dgm:presLayoutVars>
          <dgm:bulletEnabled val="1"/>
        </dgm:presLayoutVars>
      </dgm:prSet>
      <dgm:spPr/>
    </dgm:pt>
    <dgm:pt modelId="{DB85DF77-8800-4780-9D98-34DE518CAE94}" type="pres">
      <dgm:prSet presAssocID="{FB2E1F57-DB4A-44A4-9D64-BDF660C39EF3}" presName="FourNodes_3_text" presStyleLbl="node1" presStyleIdx="3" presStyleCnt="4">
        <dgm:presLayoutVars>
          <dgm:bulletEnabled val="1"/>
        </dgm:presLayoutVars>
      </dgm:prSet>
      <dgm:spPr/>
    </dgm:pt>
    <dgm:pt modelId="{6F1F2D4B-8A54-41B3-A86F-635D43CF44AC}" type="pres">
      <dgm:prSet presAssocID="{FB2E1F57-DB4A-44A4-9D64-BDF660C39EF3}" presName="FourNodes_4_text" presStyleLbl="node1" presStyleIdx="3" presStyleCnt="4">
        <dgm:presLayoutVars>
          <dgm:bulletEnabled val="1"/>
        </dgm:presLayoutVars>
      </dgm:prSet>
      <dgm:spPr/>
    </dgm:pt>
  </dgm:ptLst>
  <dgm:cxnLst>
    <dgm:cxn modelId="{65D9B602-16EC-4C17-80A8-3D57FDEDBB6D}" type="presOf" srcId="{AC8DE75D-54FC-453A-B299-361B154ECF7B}" destId="{7B0B08D5-F833-4A9D-A889-CAF11DCE2E48}" srcOrd="0" destOrd="0" presId="urn:microsoft.com/office/officeart/2005/8/layout/vProcess5"/>
    <dgm:cxn modelId="{578EFF04-607C-40BF-89E3-9525E5195A1B}" type="presOf" srcId="{59662F79-CF1A-4E5B-BD0F-765A33212035}" destId="{DB85DF77-8800-4780-9D98-34DE518CAE94}" srcOrd="1" destOrd="0" presId="urn:microsoft.com/office/officeart/2005/8/layout/vProcess5"/>
    <dgm:cxn modelId="{454D5F07-5798-4868-A950-46D12B7CA190}" type="presOf" srcId="{FB2E1F57-DB4A-44A4-9D64-BDF660C39EF3}" destId="{90D7F9B0-803F-4BF1-BB52-AB9E4E94B130}" srcOrd="0" destOrd="0" presId="urn:microsoft.com/office/officeart/2005/8/layout/vProcess5"/>
    <dgm:cxn modelId="{5C9D6C32-63A3-4FEB-BAE2-7C2D6A4632CD}" srcId="{FB2E1F57-DB4A-44A4-9D64-BDF660C39EF3}" destId="{59662F79-CF1A-4E5B-BD0F-765A33212035}" srcOrd="2" destOrd="0" parTransId="{D104B45F-F600-4A2E-AC65-52DFF367C60F}" sibTransId="{832A5677-ECD4-4EB1-9A98-47466477A046}"/>
    <dgm:cxn modelId="{6F05E33C-DF1D-483E-97C1-ADBA0BE5D80B}" type="presOf" srcId="{59662F79-CF1A-4E5B-BD0F-765A33212035}" destId="{27E084EA-C76A-417E-A152-F7C79E0E6283}" srcOrd="0" destOrd="0" presId="urn:microsoft.com/office/officeart/2005/8/layout/vProcess5"/>
    <dgm:cxn modelId="{3D836B40-56DF-4245-BEA4-443DDF2D7B05}" type="presOf" srcId="{21F293F0-BAD9-4C22-9BE4-61D1537CC57A}" destId="{4F8FDE47-C4EF-45E2-BB5D-F5AB4B94ACA0}" srcOrd="0" destOrd="0" presId="urn:microsoft.com/office/officeart/2005/8/layout/vProcess5"/>
    <dgm:cxn modelId="{F04C9463-8DD6-4376-BA1A-7D91253437AE}" type="presOf" srcId="{E9D2269E-F267-4343-AE5C-C85DBDDA5FBD}" destId="{555ECF6A-AF14-48A9-B47E-ABF871593AFC}" srcOrd="0" destOrd="0" presId="urn:microsoft.com/office/officeart/2005/8/layout/vProcess5"/>
    <dgm:cxn modelId="{B1A64465-D81E-4AAB-9ED7-366EA353CA50}" srcId="{FB2E1F57-DB4A-44A4-9D64-BDF660C39EF3}" destId="{8EA0B138-D2F8-46D4-A74F-3F71B73111C6}" srcOrd="1" destOrd="0" parTransId="{D726157E-BCDB-4746-8357-506E17D97ED3}" sibTransId="{21F293F0-BAD9-4C22-9BE4-61D1537CC57A}"/>
    <dgm:cxn modelId="{BAF32E51-675D-4CE9-B677-5FAE3369AE6E}" type="presOf" srcId="{8EA0B138-D2F8-46D4-A74F-3F71B73111C6}" destId="{2CBAADB1-4626-42A1-8093-A7CBE04B607B}" srcOrd="1" destOrd="0" presId="urn:microsoft.com/office/officeart/2005/8/layout/vProcess5"/>
    <dgm:cxn modelId="{0A987075-D3FD-4A0E-BC58-307DD00D66AC}" type="presOf" srcId="{ED721124-46BD-4EB6-BB1B-3D230E34FAFC}" destId="{41208850-9239-4266-A97C-61889073E8BA}" srcOrd="0" destOrd="0" presId="urn:microsoft.com/office/officeart/2005/8/layout/vProcess5"/>
    <dgm:cxn modelId="{26FFAC7B-2991-4D9C-863F-BCDA6DB6D478}" srcId="{FB2E1F57-DB4A-44A4-9D64-BDF660C39EF3}" destId="{ED721124-46BD-4EB6-BB1B-3D230E34FAFC}" srcOrd="3" destOrd="0" parTransId="{72E2E579-8995-4EE7-A40E-5CAC3F68DE8E}" sibTransId="{E43528A2-5777-4650-8962-237EA98B7401}"/>
    <dgm:cxn modelId="{8E43D39C-482F-42BD-8446-EB8121E8DDCB}" type="presOf" srcId="{8EA0B138-D2F8-46D4-A74F-3F71B73111C6}" destId="{031AE867-BD0A-4290-99F4-D989F6F59B7E}" srcOrd="0" destOrd="0" presId="urn:microsoft.com/office/officeart/2005/8/layout/vProcess5"/>
    <dgm:cxn modelId="{8F708DA4-43AD-4DD6-BC70-DA4191E2575F}" type="presOf" srcId="{ED721124-46BD-4EB6-BB1B-3D230E34FAFC}" destId="{6F1F2D4B-8A54-41B3-A86F-635D43CF44AC}" srcOrd="1" destOrd="0" presId="urn:microsoft.com/office/officeart/2005/8/layout/vProcess5"/>
    <dgm:cxn modelId="{8CBEC4D9-4ED7-433F-B3C1-B05E817266AB}" srcId="{FB2E1F57-DB4A-44A4-9D64-BDF660C39EF3}" destId="{AC8DE75D-54FC-453A-B299-361B154ECF7B}" srcOrd="0" destOrd="0" parTransId="{734E7791-F422-47DD-9924-19D8782A5BB5}" sibTransId="{E9D2269E-F267-4343-AE5C-C85DBDDA5FBD}"/>
    <dgm:cxn modelId="{2EB05DDB-6844-48EE-B43B-0863DE81D178}" type="presOf" srcId="{AC8DE75D-54FC-453A-B299-361B154ECF7B}" destId="{874ECF6F-F108-49B8-AD7F-E41F70D2349C}" srcOrd="1" destOrd="0" presId="urn:microsoft.com/office/officeart/2005/8/layout/vProcess5"/>
    <dgm:cxn modelId="{D4B4EADC-9B94-475B-AB75-5B9A86F7C8CB}" type="presOf" srcId="{832A5677-ECD4-4EB1-9A98-47466477A046}" destId="{F125E89F-B429-409A-8E2D-3E2828929B0F}" srcOrd="0" destOrd="0" presId="urn:microsoft.com/office/officeart/2005/8/layout/vProcess5"/>
    <dgm:cxn modelId="{A8935EA5-68D3-4945-B404-B46406F063F5}" type="presParOf" srcId="{90D7F9B0-803F-4BF1-BB52-AB9E4E94B130}" destId="{5FFEFEBD-AD7A-4FBE-B093-6726849A1721}" srcOrd="0" destOrd="0" presId="urn:microsoft.com/office/officeart/2005/8/layout/vProcess5"/>
    <dgm:cxn modelId="{B547B190-C3AE-4457-88A8-ECB14EF49B74}" type="presParOf" srcId="{90D7F9B0-803F-4BF1-BB52-AB9E4E94B130}" destId="{7B0B08D5-F833-4A9D-A889-CAF11DCE2E48}" srcOrd="1" destOrd="0" presId="urn:microsoft.com/office/officeart/2005/8/layout/vProcess5"/>
    <dgm:cxn modelId="{3EF94D52-BC5A-4A6B-81F2-EF862845726E}" type="presParOf" srcId="{90D7F9B0-803F-4BF1-BB52-AB9E4E94B130}" destId="{031AE867-BD0A-4290-99F4-D989F6F59B7E}" srcOrd="2" destOrd="0" presId="urn:microsoft.com/office/officeart/2005/8/layout/vProcess5"/>
    <dgm:cxn modelId="{B385C3CB-D400-4056-A704-E52FF5737291}" type="presParOf" srcId="{90D7F9B0-803F-4BF1-BB52-AB9E4E94B130}" destId="{27E084EA-C76A-417E-A152-F7C79E0E6283}" srcOrd="3" destOrd="0" presId="urn:microsoft.com/office/officeart/2005/8/layout/vProcess5"/>
    <dgm:cxn modelId="{9E66A5F5-EE0E-43E0-8BB8-F90233F9FCA7}" type="presParOf" srcId="{90D7F9B0-803F-4BF1-BB52-AB9E4E94B130}" destId="{41208850-9239-4266-A97C-61889073E8BA}" srcOrd="4" destOrd="0" presId="urn:microsoft.com/office/officeart/2005/8/layout/vProcess5"/>
    <dgm:cxn modelId="{9894946A-8425-4726-8D1C-CD2B4601C251}" type="presParOf" srcId="{90D7F9B0-803F-4BF1-BB52-AB9E4E94B130}" destId="{555ECF6A-AF14-48A9-B47E-ABF871593AFC}" srcOrd="5" destOrd="0" presId="urn:microsoft.com/office/officeart/2005/8/layout/vProcess5"/>
    <dgm:cxn modelId="{C5D6AF20-15ED-4CD4-833A-C785B57F38E5}" type="presParOf" srcId="{90D7F9B0-803F-4BF1-BB52-AB9E4E94B130}" destId="{4F8FDE47-C4EF-45E2-BB5D-F5AB4B94ACA0}" srcOrd="6" destOrd="0" presId="urn:microsoft.com/office/officeart/2005/8/layout/vProcess5"/>
    <dgm:cxn modelId="{8602A7E0-826A-4B37-AC9E-F955A646E6AF}" type="presParOf" srcId="{90D7F9B0-803F-4BF1-BB52-AB9E4E94B130}" destId="{F125E89F-B429-409A-8E2D-3E2828929B0F}" srcOrd="7" destOrd="0" presId="urn:microsoft.com/office/officeart/2005/8/layout/vProcess5"/>
    <dgm:cxn modelId="{F40FCFB6-080C-47BC-BA3C-2BCA2235503E}" type="presParOf" srcId="{90D7F9B0-803F-4BF1-BB52-AB9E4E94B130}" destId="{874ECF6F-F108-49B8-AD7F-E41F70D2349C}" srcOrd="8" destOrd="0" presId="urn:microsoft.com/office/officeart/2005/8/layout/vProcess5"/>
    <dgm:cxn modelId="{B3E12C85-AC3B-46B9-BB62-E3F639D30D08}" type="presParOf" srcId="{90D7F9B0-803F-4BF1-BB52-AB9E4E94B130}" destId="{2CBAADB1-4626-42A1-8093-A7CBE04B607B}" srcOrd="9" destOrd="0" presId="urn:microsoft.com/office/officeart/2005/8/layout/vProcess5"/>
    <dgm:cxn modelId="{845C7300-ECDB-4C9E-855E-423DC37D8948}" type="presParOf" srcId="{90D7F9B0-803F-4BF1-BB52-AB9E4E94B130}" destId="{DB85DF77-8800-4780-9D98-34DE518CAE94}" srcOrd="10" destOrd="0" presId="urn:microsoft.com/office/officeart/2005/8/layout/vProcess5"/>
    <dgm:cxn modelId="{14E65CF4-0E65-41BA-BB13-12259AD9C529}" type="presParOf" srcId="{90D7F9B0-803F-4BF1-BB52-AB9E4E94B130}" destId="{6F1F2D4B-8A54-41B3-A86F-635D43CF44AC}"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D7770CB-8332-48E1-BA80-602E8333086D}"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en-US"/>
        </a:p>
      </dgm:t>
    </dgm:pt>
    <dgm:pt modelId="{750DA21F-431A-4C10-9B83-1777DA8735AF}">
      <dgm:prSet phldrT="[Text]"/>
      <dgm:spPr/>
      <dgm:t>
        <a:bodyPr/>
        <a:lstStyle/>
        <a:p>
          <a:pPr>
            <a:buFont typeface="Arial" panose="020B0604020202020204" pitchFamily="34" charset="0"/>
            <a:buChar char="•"/>
          </a:pPr>
          <a:r>
            <a:rPr lang="en-US"/>
            <a:t>Sử dụng vi điều khiển có công suất thấp.</a:t>
          </a:r>
        </a:p>
      </dgm:t>
    </dgm:pt>
    <dgm:pt modelId="{672225C8-A11E-4A81-AED4-69D62C0F6D22}" type="parTrans" cxnId="{73219795-45F9-46D7-8C79-7645F79AEEBC}">
      <dgm:prSet/>
      <dgm:spPr/>
      <dgm:t>
        <a:bodyPr/>
        <a:lstStyle/>
        <a:p>
          <a:endParaRPr lang="en-US"/>
        </a:p>
      </dgm:t>
    </dgm:pt>
    <dgm:pt modelId="{8E6CD6B5-7694-44B4-8753-033F777E9764}" type="sibTrans" cxnId="{73219795-45F9-46D7-8C79-7645F79AEEBC}">
      <dgm:prSet/>
      <dgm:spPr/>
      <dgm:t>
        <a:bodyPr/>
        <a:lstStyle/>
        <a:p>
          <a:endParaRPr lang="en-US"/>
        </a:p>
      </dgm:t>
    </dgm:pt>
    <dgm:pt modelId="{93DCD82E-43CA-448F-93A1-961F68F61C05}">
      <dgm:prSet/>
      <dgm:spPr/>
      <dgm:t>
        <a:bodyPr/>
        <a:lstStyle/>
        <a:p>
          <a:r>
            <a:rPr lang="en-US"/>
            <a:t>Cải thiện khoảng cách truyển nhận giữa mô hình thực tế và giao diện điều khiển giám sát.</a:t>
          </a:r>
        </a:p>
      </dgm:t>
    </dgm:pt>
    <dgm:pt modelId="{E5F5869C-8FA5-4F6B-9E09-406BD2F40007}" type="parTrans" cxnId="{D351709E-1C14-439C-BDD2-4B8AA5AAB52E}">
      <dgm:prSet/>
      <dgm:spPr/>
      <dgm:t>
        <a:bodyPr/>
        <a:lstStyle/>
        <a:p>
          <a:endParaRPr lang="en-US"/>
        </a:p>
      </dgm:t>
    </dgm:pt>
    <dgm:pt modelId="{CA3C9C7E-805E-4447-9998-95381D95B926}" type="sibTrans" cxnId="{D351709E-1C14-439C-BDD2-4B8AA5AAB52E}">
      <dgm:prSet/>
      <dgm:spPr/>
      <dgm:t>
        <a:bodyPr/>
        <a:lstStyle/>
        <a:p>
          <a:endParaRPr lang="en-US"/>
        </a:p>
      </dgm:t>
    </dgm:pt>
    <dgm:pt modelId="{DE2A75D0-3FF1-4764-9466-23C630C9465B}">
      <dgm:prSet/>
      <dgm:spPr/>
      <dgm:t>
        <a:bodyPr/>
        <a:lstStyle/>
        <a:p>
          <a:r>
            <a:rPr lang="en-US"/>
            <a:t>Phát triển mô hình quy mô lớn hơn nhưng vẫn đáp ứng được yêu cầu cơ bản, chi phi tiết kiệm.</a:t>
          </a:r>
        </a:p>
      </dgm:t>
    </dgm:pt>
    <dgm:pt modelId="{1B367D53-0601-4350-8885-2E349558244B}" type="parTrans" cxnId="{4E65C522-4560-4AA7-8C28-E72EDE27134D}">
      <dgm:prSet/>
      <dgm:spPr/>
      <dgm:t>
        <a:bodyPr/>
        <a:lstStyle/>
        <a:p>
          <a:endParaRPr lang="en-US"/>
        </a:p>
      </dgm:t>
    </dgm:pt>
    <dgm:pt modelId="{AACDEB13-B6B3-4A1E-A18D-B4155E9629C2}" type="sibTrans" cxnId="{4E65C522-4560-4AA7-8C28-E72EDE27134D}">
      <dgm:prSet/>
      <dgm:spPr/>
      <dgm:t>
        <a:bodyPr/>
        <a:lstStyle/>
        <a:p>
          <a:endParaRPr lang="en-US"/>
        </a:p>
      </dgm:t>
    </dgm:pt>
    <dgm:pt modelId="{4997B8CB-5AE4-4584-A26F-F6E617F4249A}">
      <dgm:prSet/>
      <dgm:spPr/>
      <dgm:t>
        <a:bodyPr/>
        <a:lstStyle/>
        <a:p>
          <a:r>
            <a:rPr lang="en-US"/>
            <a:t>Sử dụng năng lượng mặt trời bảo vệ môi trường và tiết kiệm năng lượng.</a:t>
          </a:r>
        </a:p>
      </dgm:t>
    </dgm:pt>
    <dgm:pt modelId="{77F7B497-2D2B-4743-AE6B-F1CC6699C70D}" type="parTrans" cxnId="{233FA0D8-5D2B-4AE9-802B-ADFAEDF329D3}">
      <dgm:prSet/>
      <dgm:spPr/>
      <dgm:t>
        <a:bodyPr/>
        <a:lstStyle/>
        <a:p>
          <a:endParaRPr lang="en-US"/>
        </a:p>
      </dgm:t>
    </dgm:pt>
    <dgm:pt modelId="{D37DFC0D-C643-4084-A5F6-72690D9FFC9C}" type="sibTrans" cxnId="{233FA0D8-5D2B-4AE9-802B-ADFAEDF329D3}">
      <dgm:prSet/>
      <dgm:spPr/>
      <dgm:t>
        <a:bodyPr/>
        <a:lstStyle/>
        <a:p>
          <a:endParaRPr lang="en-US"/>
        </a:p>
      </dgm:t>
    </dgm:pt>
    <dgm:pt modelId="{A61EFB9E-3ACD-4C62-A903-FDA7142778E5}">
      <dgm:prSet/>
      <dgm:spPr/>
      <dgm:t>
        <a:bodyPr/>
        <a:lstStyle/>
        <a:p>
          <a:r>
            <a:rPr lang="en-US"/>
            <a:t>Phát triển thành mô hình vườn cây thông minh có đầy đủ điều kiện để đáp ứng nhiều yếu tố phát triển cây trồng.</a:t>
          </a:r>
        </a:p>
      </dgm:t>
    </dgm:pt>
    <dgm:pt modelId="{75B252C0-4919-47D1-A195-986709BD7A31}" type="parTrans" cxnId="{79EE906F-EDC0-4527-A5E4-BF6B182B282C}">
      <dgm:prSet/>
      <dgm:spPr/>
      <dgm:t>
        <a:bodyPr/>
        <a:lstStyle/>
        <a:p>
          <a:endParaRPr lang="en-US"/>
        </a:p>
      </dgm:t>
    </dgm:pt>
    <dgm:pt modelId="{3B785080-5D97-4B82-8550-84D38D8CD239}" type="sibTrans" cxnId="{79EE906F-EDC0-4527-A5E4-BF6B182B282C}">
      <dgm:prSet/>
      <dgm:spPr/>
      <dgm:t>
        <a:bodyPr/>
        <a:lstStyle/>
        <a:p>
          <a:endParaRPr lang="en-US"/>
        </a:p>
      </dgm:t>
    </dgm:pt>
    <dgm:pt modelId="{1199BA43-231A-4EB3-80ED-A260DB26D135}" type="pres">
      <dgm:prSet presAssocID="{0D7770CB-8332-48E1-BA80-602E8333086D}" presName="linear" presStyleCnt="0">
        <dgm:presLayoutVars>
          <dgm:dir/>
          <dgm:animLvl val="lvl"/>
          <dgm:resizeHandles val="exact"/>
        </dgm:presLayoutVars>
      </dgm:prSet>
      <dgm:spPr/>
    </dgm:pt>
    <dgm:pt modelId="{4C34BDF7-EBA7-44ED-B610-609108997C53}" type="pres">
      <dgm:prSet presAssocID="{750DA21F-431A-4C10-9B83-1777DA8735AF}" presName="parentLin" presStyleCnt="0"/>
      <dgm:spPr/>
    </dgm:pt>
    <dgm:pt modelId="{F914209B-BFA5-4583-BD5D-BF3E005BA0BF}" type="pres">
      <dgm:prSet presAssocID="{750DA21F-431A-4C10-9B83-1777DA8735AF}" presName="parentLeftMargin" presStyleLbl="node1" presStyleIdx="0" presStyleCnt="5"/>
      <dgm:spPr/>
    </dgm:pt>
    <dgm:pt modelId="{561DDDB3-3244-4CDD-948F-3CF69010BB7B}" type="pres">
      <dgm:prSet presAssocID="{750DA21F-431A-4C10-9B83-1777DA8735AF}" presName="parentText" presStyleLbl="node1" presStyleIdx="0" presStyleCnt="5" custScaleX="130557">
        <dgm:presLayoutVars>
          <dgm:chMax val="0"/>
          <dgm:bulletEnabled val="1"/>
        </dgm:presLayoutVars>
      </dgm:prSet>
      <dgm:spPr/>
    </dgm:pt>
    <dgm:pt modelId="{00C2999B-6902-4B9C-BC0C-E9ADCFD09660}" type="pres">
      <dgm:prSet presAssocID="{750DA21F-431A-4C10-9B83-1777DA8735AF}" presName="negativeSpace" presStyleCnt="0"/>
      <dgm:spPr/>
    </dgm:pt>
    <dgm:pt modelId="{3AFFAA10-5651-4E48-8CC9-E3A231F724D0}" type="pres">
      <dgm:prSet presAssocID="{750DA21F-431A-4C10-9B83-1777DA8735AF}" presName="childText" presStyleLbl="conFgAcc1" presStyleIdx="0" presStyleCnt="5" custScaleX="52122">
        <dgm:presLayoutVars>
          <dgm:bulletEnabled val="1"/>
        </dgm:presLayoutVars>
      </dgm:prSet>
      <dgm:spPr/>
    </dgm:pt>
    <dgm:pt modelId="{32C2B770-5A7E-414B-9A96-533083BAFF4F}" type="pres">
      <dgm:prSet presAssocID="{8E6CD6B5-7694-44B4-8753-033F777E9764}" presName="spaceBetweenRectangles" presStyleCnt="0"/>
      <dgm:spPr/>
    </dgm:pt>
    <dgm:pt modelId="{76C00D76-2ADC-45B4-B61D-1E0FB550D3AC}" type="pres">
      <dgm:prSet presAssocID="{93DCD82E-43CA-448F-93A1-961F68F61C05}" presName="parentLin" presStyleCnt="0"/>
      <dgm:spPr/>
    </dgm:pt>
    <dgm:pt modelId="{ACFC5AA3-BD03-4C7B-AA60-ED6B73ED24FB}" type="pres">
      <dgm:prSet presAssocID="{93DCD82E-43CA-448F-93A1-961F68F61C05}" presName="parentLeftMargin" presStyleLbl="node1" presStyleIdx="0" presStyleCnt="5"/>
      <dgm:spPr/>
    </dgm:pt>
    <dgm:pt modelId="{E9B4D458-26F2-42A3-9FD3-BED4CD244C38}" type="pres">
      <dgm:prSet presAssocID="{93DCD82E-43CA-448F-93A1-961F68F61C05}" presName="parentText" presStyleLbl="node1" presStyleIdx="1" presStyleCnt="5" custScaleX="130557">
        <dgm:presLayoutVars>
          <dgm:chMax val="0"/>
          <dgm:bulletEnabled val="1"/>
        </dgm:presLayoutVars>
      </dgm:prSet>
      <dgm:spPr/>
    </dgm:pt>
    <dgm:pt modelId="{2A742D26-8C8E-4DEB-9CD1-0AA7C40C193C}" type="pres">
      <dgm:prSet presAssocID="{93DCD82E-43CA-448F-93A1-961F68F61C05}" presName="negativeSpace" presStyleCnt="0"/>
      <dgm:spPr/>
    </dgm:pt>
    <dgm:pt modelId="{96984885-845E-466D-8430-E8E6EF6882C6}" type="pres">
      <dgm:prSet presAssocID="{93DCD82E-43CA-448F-93A1-961F68F61C05}" presName="childText" presStyleLbl="conFgAcc1" presStyleIdx="1" presStyleCnt="5" custScaleX="52122">
        <dgm:presLayoutVars>
          <dgm:bulletEnabled val="1"/>
        </dgm:presLayoutVars>
      </dgm:prSet>
      <dgm:spPr/>
    </dgm:pt>
    <dgm:pt modelId="{2809E361-7C6D-4A6A-B35A-E62EB776D546}" type="pres">
      <dgm:prSet presAssocID="{CA3C9C7E-805E-4447-9998-95381D95B926}" presName="spaceBetweenRectangles" presStyleCnt="0"/>
      <dgm:spPr/>
    </dgm:pt>
    <dgm:pt modelId="{DD5D267A-FDCF-4A18-B411-CAA764EA0CA0}" type="pres">
      <dgm:prSet presAssocID="{DE2A75D0-3FF1-4764-9466-23C630C9465B}" presName="parentLin" presStyleCnt="0"/>
      <dgm:spPr/>
    </dgm:pt>
    <dgm:pt modelId="{B5A12135-90DE-4177-BD4C-9B610F72CDC3}" type="pres">
      <dgm:prSet presAssocID="{DE2A75D0-3FF1-4764-9466-23C630C9465B}" presName="parentLeftMargin" presStyleLbl="node1" presStyleIdx="1" presStyleCnt="5"/>
      <dgm:spPr/>
    </dgm:pt>
    <dgm:pt modelId="{AA8EE632-D259-40A4-AC11-CAEF0C397851}" type="pres">
      <dgm:prSet presAssocID="{DE2A75D0-3FF1-4764-9466-23C630C9465B}" presName="parentText" presStyleLbl="node1" presStyleIdx="2" presStyleCnt="5" custScaleX="130557">
        <dgm:presLayoutVars>
          <dgm:chMax val="0"/>
          <dgm:bulletEnabled val="1"/>
        </dgm:presLayoutVars>
      </dgm:prSet>
      <dgm:spPr/>
    </dgm:pt>
    <dgm:pt modelId="{B1B8D838-F6FB-4A4B-B542-B3033DE8E02D}" type="pres">
      <dgm:prSet presAssocID="{DE2A75D0-3FF1-4764-9466-23C630C9465B}" presName="negativeSpace" presStyleCnt="0"/>
      <dgm:spPr/>
    </dgm:pt>
    <dgm:pt modelId="{7A4B0B2C-7A82-4979-B558-C3EDBAFD2908}" type="pres">
      <dgm:prSet presAssocID="{DE2A75D0-3FF1-4764-9466-23C630C9465B}" presName="childText" presStyleLbl="conFgAcc1" presStyleIdx="2" presStyleCnt="5" custScaleX="52122">
        <dgm:presLayoutVars>
          <dgm:bulletEnabled val="1"/>
        </dgm:presLayoutVars>
      </dgm:prSet>
      <dgm:spPr/>
    </dgm:pt>
    <dgm:pt modelId="{5189E79C-0CE2-4BDA-BEF9-20A7D76D508E}" type="pres">
      <dgm:prSet presAssocID="{AACDEB13-B6B3-4A1E-A18D-B4155E9629C2}" presName="spaceBetweenRectangles" presStyleCnt="0"/>
      <dgm:spPr/>
    </dgm:pt>
    <dgm:pt modelId="{E975AA08-48B0-4C7F-9E3A-A6B2CBDE74E1}" type="pres">
      <dgm:prSet presAssocID="{4997B8CB-5AE4-4584-A26F-F6E617F4249A}" presName="parentLin" presStyleCnt="0"/>
      <dgm:spPr/>
    </dgm:pt>
    <dgm:pt modelId="{16487E37-11C0-45B1-AF49-FEE65E7F91F3}" type="pres">
      <dgm:prSet presAssocID="{4997B8CB-5AE4-4584-A26F-F6E617F4249A}" presName="parentLeftMargin" presStyleLbl="node1" presStyleIdx="2" presStyleCnt="5"/>
      <dgm:spPr/>
    </dgm:pt>
    <dgm:pt modelId="{994DB833-AA13-4B1E-935B-76B1AFFC8325}" type="pres">
      <dgm:prSet presAssocID="{4997B8CB-5AE4-4584-A26F-F6E617F4249A}" presName="parentText" presStyleLbl="node1" presStyleIdx="3" presStyleCnt="5" custScaleX="130557">
        <dgm:presLayoutVars>
          <dgm:chMax val="0"/>
          <dgm:bulletEnabled val="1"/>
        </dgm:presLayoutVars>
      </dgm:prSet>
      <dgm:spPr/>
    </dgm:pt>
    <dgm:pt modelId="{B49B7841-75E1-45BA-8129-AE9DC4C3CAEF}" type="pres">
      <dgm:prSet presAssocID="{4997B8CB-5AE4-4584-A26F-F6E617F4249A}" presName="negativeSpace" presStyleCnt="0"/>
      <dgm:spPr/>
    </dgm:pt>
    <dgm:pt modelId="{C81EBCC2-6C6B-439B-8F61-F0EEF3AD9992}" type="pres">
      <dgm:prSet presAssocID="{4997B8CB-5AE4-4584-A26F-F6E617F4249A}" presName="childText" presStyleLbl="conFgAcc1" presStyleIdx="3" presStyleCnt="5" custScaleX="52122">
        <dgm:presLayoutVars>
          <dgm:bulletEnabled val="1"/>
        </dgm:presLayoutVars>
      </dgm:prSet>
      <dgm:spPr/>
    </dgm:pt>
    <dgm:pt modelId="{1317BF58-51E8-4B82-A030-AD48FBC99EE3}" type="pres">
      <dgm:prSet presAssocID="{D37DFC0D-C643-4084-A5F6-72690D9FFC9C}" presName="spaceBetweenRectangles" presStyleCnt="0"/>
      <dgm:spPr/>
    </dgm:pt>
    <dgm:pt modelId="{E6F648F0-9809-431E-9B42-3DC6C966DB99}" type="pres">
      <dgm:prSet presAssocID="{A61EFB9E-3ACD-4C62-A903-FDA7142778E5}" presName="parentLin" presStyleCnt="0"/>
      <dgm:spPr/>
    </dgm:pt>
    <dgm:pt modelId="{702DAA8F-96CB-4E13-97C0-8624F6FA78D9}" type="pres">
      <dgm:prSet presAssocID="{A61EFB9E-3ACD-4C62-A903-FDA7142778E5}" presName="parentLeftMargin" presStyleLbl="node1" presStyleIdx="3" presStyleCnt="5"/>
      <dgm:spPr/>
    </dgm:pt>
    <dgm:pt modelId="{C4B1B297-9D2C-4B3F-8C33-CEDD92FA2081}" type="pres">
      <dgm:prSet presAssocID="{A61EFB9E-3ACD-4C62-A903-FDA7142778E5}" presName="parentText" presStyleLbl="node1" presStyleIdx="4" presStyleCnt="5" custScaleX="130557">
        <dgm:presLayoutVars>
          <dgm:chMax val="0"/>
          <dgm:bulletEnabled val="1"/>
        </dgm:presLayoutVars>
      </dgm:prSet>
      <dgm:spPr/>
    </dgm:pt>
    <dgm:pt modelId="{39125AAD-EE2F-4A85-8013-7E58FDBE173F}" type="pres">
      <dgm:prSet presAssocID="{A61EFB9E-3ACD-4C62-A903-FDA7142778E5}" presName="negativeSpace" presStyleCnt="0"/>
      <dgm:spPr/>
    </dgm:pt>
    <dgm:pt modelId="{4FE2E276-F724-44C7-B692-440E4C65AF59}" type="pres">
      <dgm:prSet presAssocID="{A61EFB9E-3ACD-4C62-A903-FDA7142778E5}" presName="childText" presStyleLbl="conFgAcc1" presStyleIdx="4" presStyleCnt="5" custScaleX="52122">
        <dgm:presLayoutVars>
          <dgm:bulletEnabled val="1"/>
        </dgm:presLayoutVars>
      </dgm:prSet>
      <dgm:spPr/>
    </dgm:pt>
  </dgm:ptLst>
  <dgm:cxnLst>
    <dgm:cxn modelId="{4E65C522-4560-4AA7-8C28-E72EDE27134D}" srcId="{0D7770CB-8332-48E1-BA80-602E8333086D}" destId="{DE2A75D0-3FF1-4764-9466-23C630C9465B}" srcOrd="2" destOrd="0" parTransId="{1B367D53-0601-4350-8885-2E349558244B}" sibTransId="{AACDEB13-B6B3-4A1E-A18D-B4155E9629C2}"/>
    <dgm:cxn modelId="{05A4BD6A-9171-4C50-9CF4-2714EDA1E531}" type="presOf" srcId="{0D7770CB-8332-48E1-BA80-602E8333086D}" destId="{1199BA43-231A-4EB3-80ED-A260DB26D135}" srcOrd="0" destOrd="0" presId="urn:microsoft.com/office/officeart/2005/8/layout/list1"/>
    <dgm:cxn modelId="{4B418F6C-A3F1-49C5-9030-B43AAB4854AE}" type="presOf" srcId="{DE2A75D0-3FF1-4764-9466-23C630C9465B}" destId="{B5A12135-90DE-4177-BD4C-9B610F72CDC3}" srcOrd="0" destOrd="0" presId="urn:microsoft.com/office/officeart/2005/8/layout/list1"/>
    <dgm:cxn modelId="{79EE906F-EDC0-4527-A5E4-BF6B182B282C}" srcId="{0D7770CB-8332-48E1-BA80-602E8333086D}" destId="{A61EFB9E-3ACD-4C62-A903-FDA7142778E5}" srcOrd="4" destOrd="0" parTransId="{75B252C0-4919-47D1-A195-986709BD7A31}" sibTransId="{3B785080-5D97-4B82-8550-84D38D8CD239}"/>
    <dgm:cxn modelId="{95DEA470-9483-4993-86AB-D7D7B837A730}" type="presOf" srcId="{93DCD82E-43CA-448F-93A1-961F68F61C05}" destId="{E9B4D458-26F2-42A3-9FD3-BED4CD244C38}" srcOrd="1" destOrd="0" presId="urn:microsoft.com/office/officeart/2005/8/layout/list1"/>
    <dgm:cxn modelId="{22F89E54-65F2-41FD-88BB-D73BB7E2773A}" type="presOf" srcId="{DE2A75D0-3FF1-4764-9466-23C630C9465B}" destId="{AA8EE632-D259-40A4-AC11-CAEF0C397851}" srcOrd="1" destOrd="0" presId="urn:microsoft.com/office/officeart/2005/8/layout/list1"/>
    <dgm:cxn modelId="{73219795-45F9-46D7-8C79-7645F79AEEBC}" srcId="{0D7770CB-8332-48E1-BA80-602E8333086D}" destId="{750DA21F-431A-4C10-9B83-1777DA8735AF}" srcOrd="0" destOrd="0" parTransId="{672225C8-A11E-4A81-AED4-69D62C0F6D22}" sibTransId="{8E6CD6B5-7694-44B4-8753-033F777E9764}"/>
    <dgm:cxn modelId="{D351709E-1C14-439C-BDD2-4B8AA5AAB52E}" srcId="{0D7770CB-8332-48E1-BA80-602E8333086D}" destId="{93DCD82E-43CA-448F-93A1-961F68F61C05}" srcOrd="1" destOrd="0" parTransId="{E5F5869C-8FA5-4F6B-9E09-406BD2F40007}" sibTransId="{CA3C9C7E-805E-4447-9998-95381D95B926}"/>
    <dgm:cxn modelId="{4CF228A3-4A64-4BC7-9260-997FCC19725A}" type="presOf" srcId="{A61EFB9E-3ACD-4C62-A903-FDA7142778E5}" destId="{702DAA8F-96CB-4E13-97C0-8624F6FA78D9}" srcOrd="0" destOrd="0" presId="urn:microsoft.com/office/officeart/2005/8/layout/list1"/>
    <dgm:cxn modelId="{2E0304BB-508C-4A59-912D-243C806C2036}" type="presOf" srcId="{A61EFB9E-3ACD-4C62-A903-FDA7142778E5}" destId="{C4B1B297-9D2C-4B3F-8C33-CEDD92FA2081}" srcOrd="1" destOrd="0" presId="urn:microsoft.com/office/officeart/2005/8/layout/list1"/>
    <dgm:cxn modelId="{61C9EBC7-4372-453D-A53D-22B63758DFA4}" type="presOf" srcId="{750DA21F-431A-4C10-9B83-1777DA8735AF}" destId="{561DDDB3-3244-4CDD-948F-3CF69010BB7B}" srcOrd="1" destOrd="0" presId="urn:microsoft.com/office/officeart/2005/8/layout/list1"/>
    <dgm:cxn modelId="{B469AACB-C83C-4B55-928A-3DDC4CC72EF2}" type="presOf" srcId="{4997B8CB-5AE4-4584-A26F-F6E617F4249A}" destId="{994DB833-AA13-4B1E-935B-76B1AFFC8325}" srcOrd="1" destOrd="0" presId="urn:microsoft.com/office/officeart/2005/8/layout/list1"/>
    <dgm:cxn modelId="{233FA0D8-5D2B-4AE9-802B-ADFAEDF329D3}" srcId="{0D7770CB-8332-48E1-BA80-602E8333086D}" destId="{4997B8CB-5AE4-4584-A26F-F6E617F4249A}" srcOrd="3" destOrd="0" parTransId="{77F7B497-2D2B-4743-AE6B-F1CC6699C70D}" sibTransId="{D37DFC0D-C643-4084-A5F6-72690D9FFC9C}"/>
    <dgm:cxn modelId="{766D48E9-F35F-403E-8FA9-EC875BECC767}" type="presOf" srcId="{750DA21F-431A-4C10-9B83-1777DA8735AF}" destId="{F914209B-BFA5-4583-BD5D-BF3E005BA0BF}" srcOrd="0" destOrd="0" presId="urn:microsoft.com/office/officeart/2005/8/layout/list1"/>
    <dgm:cxn modelId="{48BF84EC-D312-43FB-AF88-D688A284F619}" type="presOf" srcId="{93DCD82E-43CA-448F-93A1-961F68F61C05}" destId="{ACFC5AA3-BD03-4C7B-AA60-ED6B73ED24FB}" srcOrd="0" destOrd="0" presId="urn:microsoft.com/office/officeart/2005/8/layout/list1"/>
    <dgm:cxn modelId="{A48078EE-A08C-42B3-80A6-BF4DC351D7C4}" type="presOf" srcId="{4997B8CB-5AE4-4584-A26F-F6E617F4249A}" destId="{16487E37-11C0-45B1-AF49-FEE65E7F91F3}" srcOrd="0" destOrd="0" presId="urn:microsoft.com/office/officeart/2005/8/layout/list1"/>
    <dgm:cxn modelId="{84256068-091A-43B2-A198-6E28ADF1B0F4}" type="presParOf" srcId="{1199BA43-231A-4EB3-80ED-A260DB26D135}" destId="{4C34BDF7-EBA7-44ED-B610-609108997C53}" srcOrd="0" destOrd="0" presId="urn:microsoft.com/office/officeart/2005/8/layout/list1"/>
    <dgm:cxn modelId="{2C4C336C-D040-4CBE-B2CD-D5BE2D658F76}" type="presParOf" srcId="{4C34BDF7-EBA7-44ED-B610-609108997C53}" destId="{F914209B-BFA5-4583-BD5D-BF3E005BA0BF}" srcOrd="0" destOrd="0" presId="urn:microsoft.com/office/officeart/2005/8/layout/list1"/>
    <dgm:cxn modelId="{9992BE3D-AF9A-40E7-B21C-027B8A03BDE5}" type="presParOf" srcId="{4C34BDF7-EBA7-44ED-B610-609108997C53}" destId="{561DDDB3-3244-4CDD-948F-3CF69010BB7B}" srcOrd="1" destOrd="0" presId="urn:microsoft.com/office/officeart/2005/8/layout/list1"/>
    <dgm:cxn modelId="{0E5A7E24-869C-43EC-ABEB-992BA3C11678}" type="presParOf" srcId="{1199BA43-231A-4EB3-80ED-A260DB26D135}" destId="{00C2999B-6902-4B9C-BC0C-E9ADCFD09660}" srcOrd="1" destOrd="0" presId="urn:microsoft.com/office/officeart/2005/8/layout/list1"/>
    <dgm:cxn modelId="{978A1A57-222F-4E60-B457-97178C89F850}" type="presParOf" srcId="{1199BA43-231A-4EB3-80ED-A260DB26D135}" destId="{3AFFAA10-5651-4E48-8CC9-E3A231F724D0}" srcOrd="2" destOrd="0" presId="urn:microsoft.com/office/officeart/2005/8/layout/list1"/>
    <dgm:cxn modelId="{756027BD-91CB-4867-AA2F-9586032EE2CF}" type="presParOf" srcId="{1199BA43-231A-4EB3-80ED-A260DB26D135}" destId="{32C2B770-5A7E-414B-9A96-533083BAFF4F}" srcOrd="3" destOrd="0" presId="urn:microsoft.com/office/officeart/2005/8/layout/list1"/>
    <dgm:cxn modelId="{FA1B40C9-0BB3-45DF-94CD-E37286D7FE3D}" type="presParOf" srcId="{1199BA43-231A-4EB3-80ED-A260DB26D135}" destId="{76C00D76-2ADC-45B4-B61D-1E0FB550D3AC}" srcOrd="4" destOrd="0" presId="urn:microsoft.com/office/officeart/2005/8/layout/list1"/>
    <dgm:cxn modelId="{9EC25B20-D20E-4606-802D-FF062372E6EE}" type="presParOf" srcId="{76C00D76-2ADC-45B4-B61D-1E0FB550D3AC}" destId="{ACFC5AA3-BD03-4C7B-AA60-ED6B73ED24FB}" srcOrd="0" destOrd="0" presId="urn:microsoft.com/office/officeart/2005/8/layout/list1"/>
    <dgm:cxn modelId="{CB90AC6B-9203-4723-BDB4-414C8710A774}" type="presParOf" srcId="{76C00D76-2ADC-45B4-B61D-1E0FB550D3AC}" destId="{E9B4D458-26F2-42A3-9FD3-BED4CD244C38}" srcOrd="1" destOrd="0" presId="urn:microsoft.com/office/officeart/2005/8/layout/list1"/>
    <dgm:cxn modelId="{4B6B517B-ABA2-444A-A7CC-92A537AD75D0}" type="presParOf" srcId="{1199BA43-231A-4EB3-80ED-A260DB26D135}" destId="{2A742D26-8C8E-4DEB-9CD1-0AA7C40C193C}" srcOrd="5" destOrd="0" presId="urn:microsoft.com/office/officeart/2005/8/layout/list1"/>
    <dgm:cxn modelId="{0FD16194-269C-4439-9B78-09252B8738B8}" type="presParOf" srcId="{1199BA43-231A-4EB3-80ED-A260DB26D135}" destId="{96984885-845E-466D-8430-E8E6EF6882C6}" srcOrd="6" destOrd="0" presId="urn:microsoft.com/office/officeart/2005/8/layout/list1"/>
    <dgm:cxn modelId="{68F8B332-BFAC-4C42-BFE8-1F532E3DE537}" type="presParOf" srcId="{1199BA43-231A-4EB3-80ED-A260DB26D135}" destId="{2809E361-7C6D-4A6A-B35A-E62EB776D546}" srcOrd="7" destOrd="0" presId="urn:microsoft.com/office/officeart/2005/8/layout/list1"/>
    <dgm:cxn modelId="{2DA94BCE-9183-4B91-A292-B3054D1DCC07}" type="presParOf" srcId="{1199BA43-231A-4EB3-80ED-A260DB26D135}" destId="{DD5D267A-FDCF-4A18-B411-CAA764EA0CA0}" srcOrd="8" destOrd="0" presId="urn:microsoft.com/office/officeart/2005/8/layout/list1"/>
    <dgm:cxn modelId="{D0E9AF59-B136-4FDB-9A30-02FE1D70B1BF}" type="presParOf" srcId="{DD5D267A-FDCF-4A18-B411-CAA764EA0CA0}" destId="{B5A12135-90DE-4177-BD4C-9B610F72CDC3}" srcOrd="0" destOrd="0" presId="urn:microsoft.com/office/officeart/2005/8/layout/list1"/>
    <dgm:cxn modelId="{0F345287-4D53-4D7F-A215-8ED5E54ED5A1}" type="presParOf" srcId="{DD5D267A-FDCF-4A18-B411-CAA764EA0CA0}" destId="{AA8EE632-D259-40A4-AC11-CAEF0C397851}" srcOrd="1" destOrd="0" presId="urn:microsoft.com/office/officeart/2005/8/layout/list1"/>
    <dgm:cxn modelId="{522F03BD-4FD0-4EF2-B896-C2B0C3AD5069}" type="presParOf" srcId="{1199BA43-231A-4EB3-80ED-A260DB26D135}" destId="{B1B8D838-F6FB-4A4B-B542-B3033DE8E02D}" srcOrd="9" destOrd="0" presId="urn:microsoft.com/office/officeart/2005/8/layout/list1"/>
    <dgm:cxn modelId="{1DED8D31-6063-4B34-A401-6267A4F65A5A}" type="presParOf" srcId="{1199BA43-231A-4EB3-80ED-A260DB26D135}" destId="{7A4B0B2C-7A82-4979-B558-C3EDBAFD2908}" srcOrd="10" destOrd="0" presId="urn:microsoft.com/office/officeart/2005/8/layout/list1"/>
    <dgm:cxn modelId="{BD81D8DC-CE4F-4050-A8BD-B574F0B62F56}" type="presParOf" srcId="{1199BA43-231A-4EB3-80ED-A260DB26D135}" destId="{5189E79C-0CE2-4BDA-BEF9-20A7D76D508E}" srcOrd="11" destOrd="0" presId="urn:microsoft.com/office/officeart/2005/8/layout/list1"/>
    <dgm:cxn modelId="{5FD076A2-82C3-47A7-A33A-325A0BC4F45E}" type="presParOf" srcId="{1199BA43-231A-4EB3-80ED-A260DB26D135}" destId="{E975AA08-48B0-4C7F-9E3A-A6B2CBDE74E1}" srcOrd="12" destOrd="0" presId="urn:microsoft.com/office/officeart/2005/8/layout/list1"/>
    <dgm:cxn modelId="{EAFB2B44-2C6C-4EEE-BE69-BEE68E743353}" type="presParOf" srcId="{E975AA08-48B0-4C7F-9E3A-A6B2CBDE74E1}" destId="{16487E37-11C0-45B1-AF49-FEE65E7F91F3}" srcOrd="0" destOrd="0" presId="urn:microsoft.com/office/officeart/2005/8/layout/list1"/>
    <dgm:cxn modelId="{BB23ED63-2E09-48E1-90D0-A1A2B890C23F}" type="presParOf" srcId="{E975AA08-48B0-4C7F-9E3A-A6B2CBDE74E1}" destId="{994DB833-AA13-4B1E-935B-76B1AFFC8325}" srcOrd="1" destOrd="0" presId="urn:microsoft.com/office/officeart/2005/8/layout/list1"/>
    <dgm:cxn modelId="{2068BDCD-DADE-41B0-BA7E-C4514A20F5D3}" type="presParOf" srcId="{1199BA43-231A-4EB3-80ED-A260DB26D135}" destId="{B49B7841-75E1-45BA-8129-AE9DC4C3CAEF}" srcOrd="13" destOrd="0" presId="urn:microsoft.com/office/officeart/2005/8/layout/list1"/>
    <dgm:cxn modelId="{17DDEE98-4F09-4BBC-A298-E873B2E126B0}" type="presParOf" srcId="{1199BA43-231A-4EB3-80ED-A260DB26D135}" destId="{C81EBCC2-6C6B-439B-8F61-F0EEF3AD9992}" srcOrd="14" destOrd="0" presId="urn:microsoft.com/office/officeart/2005/8/layout/list1"/>
    <dgm:cxn modelId="{10B021AE-63AB-4EDF-92A9-0DBFC1C43B38}" type="presParOf" srcId="{1199BA43-231A-4EB3-80ED-A260DB26D135}" destId="{1317BF58-51E8-4B82-A030-AD48FBC99EE3}" srcOrd="15" destOrd="0" presId="urn:microsoft.com/office/officeart/2005/8/layout/list1"/>
    <dgm:cxn modelId="{2737E98F-9CF1-46F8-98C1-4460C0D6C29A}" type="presParOf" srcId="{1199BA43-231A-4EB3-80ED-A260DB26D135}" destId="{E6F648F0-9809-431E-9B42-3DC6C966DB99}" srcOrd="16" destOrd="0" presId="urn:microsoft.com/office/officeart/2005/8/layout/list1"/>
    <dgm:cxn modelId="{C35CF7FB-C4E9-4FD2-A201-5B8E86FB0650}" type="presParOf" srcId="{E6F648F0-9809-431E-9B42-3DC6C966DB99}" destId="{702DAA8F-96CB-4E13-97C0-8624F6FA78D9}" srcOrd="0" destOrd="0" presId="urn:microsoft.com/office/officeart/2005/8/layout/list1"/>
    <dgm:cxn modelId="{F045BE3D-BAB8-4384-9AA7-3A27CC1E8AD8}" type="presParOf" srcId="{E6F648F0-9809-431E-9B42-3DC6C966DB99}" destId="{C4B1B297-9D2C-4B3F-8C33-CEDD92FA2081}" srcOrd="1" destOrd="0" presId="urn:microsoft.com/office/officeart/2005/8/layout/list1"/>
    <dgm:cxn modelId="{8049AF51-324D-449B-9A6F-730CA17CEF01}" type="presParOf" srcId="{1199BA43-231A-4EB3-80ED-A260DB26D135}" destId="{39125AAD-EE2F-4A85-8013-7E58FDBE173F}" srcOrd="17" destOrd="0" presId="urn:microsoft.com/office/officeart/2005/8/layout/list1"/>
    <dgm:cxn modelId="{0F10A651-34D9-4489-A3B4-E046B5C3F72A}" type="presParOf" srcId="{1199BA43-231A-4EB3-80ED-A260DB26D135}" destId="{4FE2E276-F724-44C7-B692-440E4C65AF59}"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120F2-6586-4F51-B5F1-FD1DDE87172F}">
      <dsp:nvSpPr>
        <dsp:cNvPr id="0" name=""/>
        <dsp:cNvSpPr/>
      </dsp:nvSpPr>
      <dsp:spPr>
        <a:xfrm>
          <a:off x="752" y="1064170"/>
          <a:ext cx="1760555" cy="880277"/>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66040" rIns="99060" bIns="66040" numCol="1" spcCol="1270" anchor="ctr" anchorCtr="0">
          <a:noAutofit/>
        </a:bodyPr>
        <a:lstStyle/>
        <a:p>
          <a:pPr marL="0" lvl="0" indent="0" algn="ctr" defTabSz="2311400">
            <a:lnSpc>
              <a:spcPct val="90000"/>
            </a:lnSpc>
            <a:spcBef>
              <a:spcPct val="0"/>
            </a:spcBef>
            <a:spcAft>
              <a:spcPct val="35000"/>
            </a:spcAft>
            <a:buNone/>
          </a:pPr>
          <a:r>
            <a:rPr lang="en-US" sz="5200" kern="1200"/>
            <a:t>1</a:t>
          </a:r>
        </a:p>
      </dsp:txBody>
      <dsp:txXfrm>
        <a:off x="26534" y="1089952"/>
        <a:ext cx="1708991" cy="828713"/>
      </dsp:txXfrm>
    </dsp:sp>
    <dsp:sp modelId="{42AA22B6-3A55-4AEB-911A-A70AB3DC9A56}">
      <dsp:nvSpPr>
        <dsp:cNvPr id="0" name=""/>
        <dsp:cNvSpPr/>
      </dsp:nvSpPr>
      <dsp:spPr>
        <a:xfrm>
          <a:off x="176807" y="1944447"/>
          <a:ext cx="176055" cy="660208"/>
        </a:xfrm>
        <a:custGeom>
          <a:avLst/>
          <a:gdLst/>
          <a:ahLst/>
          <a:cxnLst/>
          <a:rect l="0" t="0" r="0" b="0"/>
          <a:pathLst>
            <a:path>
              <a:moveTo>
                <a:pt x="0" y="0"/>
              </a:moveTo>
              <a:lnTo>
                <a:pt x="0" y="660208"/>
              </a:lnTo>
              <a:lnTo>
                <a:pt x="176055" y="66020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8612F4-95C4-4D6B-90D5-3619E25DF06B}">
      <dsp:nvSpPr>
        <dsp:cNvPr id="0" name=""/>
        <dsp:cNvSpPr/>
      </dsp:nvSpPr>
      <dsp:spPr>
        <a:xfrm>
          <a:off x="352863" y="2164517"/>
          <a:ext cx="1408444" cy="880277"/>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t>Lý do lựa chọn đề tài</a:t>
          </a:r>
        </a:p>
      </dsp:txBody>
      <dsp:txXfrm>
        <a:off x="378645" y="2190299"/>
        <a:ext cx="1356880" cy="828713"/>
      </dsp:txXfrm>
    </dsp:sp>
    <dsp:sp modelId="{30C431CD-17C9-46D0-8288-A75D0639477E}">
      <dsp:nvSpPr>
        <dsp:cNvPr id="0" name=""/>
        <dsp:cNvSpPr/>
      </dsp:nvSpPr>
      <dsp:spPr>
        <a:xfrm>
          <a:off x="2201446" y="1064170"/>
          <a:ext cx="1760555" cy="880277"/>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66040" rIns="99060" bIns="66040" numCol="1" spcCol="1270" anchor="ctr" anchorCtr="0">
          <a:noAutofit/>
        </a:bodyPr>
        <a:lstStyle/>
        <a:p>
          <a:pPr marL="0" lvl="0" indent="0" algn="ctr" defTabSz="2311400">
            <a:lnSpc>
              <a:spcPct val="90000"/>
            </a:lnSpc>
            <a:spcBef>
              <a:spcPct val="0"/>
            </a:spcBef>
            <a:spcAft>
              <a:spcPct val="35000"/>
            </a:spcAft>
            <a:buNone/>
          </a:pPr>
          <a:r>
            <a:rPr lang="en-US" sz="5200" kern="1200"/>
            <a:t>2</a:t>
          </a:r>
        </a:p>
      </dsp:txBody>
      <dsp:txXfrm>
        <a:off x="2227228" y="1089952"/>
        <a:ext cx="1708991" cy="828713"/>
      </dsp:txXfrm>
    </dsp:sp>
    <dsp:sp modelId="{593894BD-38C5-42FD-80A2-64BC58776FB1}">
      <dsp:nvSpPr>
        <dsp:cNvPr id="0" name=""/>
        <dsp:cNvSpPr/>
      </dsp:nvSpPr>
      <dsp:spPr>
        <a:xfrm>
          <a:off x="2377501" y="1944447"/>
          <a:ext cx="176055" cy="660208"/>
        </a:xfrm>
        <a:custGeom>
          <a:avLst/>
          <a:gdLst/>
          <a:ahLst/>
          <a:cxnLst/>
          <a:rect l="0" t="0" r="0" b="0"/>
          <a:pathLst>
            <a:path>
              <a:moveTo>
                <a:pt x="0" y="0"/>
              </a:moveTo>
              <a:lnTo>
                <a:pt x="0" y="660208"/>
              </a:lnTo>
              <a:lnTo>
                <a:pt x="176055" y="66020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C96721-D634-4E4F-A498-351B0740DB10}">
      <dsp:nvSpPr>
        <dsp:cNvPr id="0" name=""/>
        <dsp:cNvSpPr/>
      </dsp:nvSpPr>
      <dsp:spPr>
        <a:xfrm>
          <a:off x="2553557" y="2164517"/>
          <a:ext cx="1408444" cy="880277"/>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t>Nội dung thực hiện</a:t>
          </a:r>
        </a:p>
      </dsp:txBody>
      <dsp:txXfrm>
        <a:off x="2579339" y="2190299"/>
        <a:ext cx="1356880" cy="828713"/>
      </dsp:txXfrm>
    </dsp:sp>
    <dsp:sp modelId="{15E58630-D71C-497C-9621-45CCEF821390}">
      <dsp:nvSpPr>
        <dsp:cNvPr id="0" name=""/>
        <dsp:cNvSpPr/>
      </dsp:nvSpPr>
      <dsp:spPr>
        <a:xfrm>
          <a:off x="4402140" y="1064170"/>
          <a:ext cx="1760555" cy="880277"/>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66040" rIns="99060" bIns="66040" numCol="1" spcCol="1270" anchor="ctr" anchorCtr="0">
          <a:noAutofit/>
        </a:bodyPr>
        <a:lstStyle/>
        <a:p>
          <a:pPr marL="0" lvl="0" indent="0" algn="ctr" defTabSz="2311400">
            <a:lnSpc>
              <a:spcPct val="90000"/>
            </a:lnSpc>
            <a:spcBef>
              <a:spcPct val="0"/>
            </a:spcBef>
            <a:spcAft>
              <a:spcPct val="35000"/>
            </a:spcAft>
            <a:buNone/>
          </a:pPr>
          <a:r>
            <a:rPr lang="en-US" sz="5200" kern="1200"/>
            <a:t>3</a:t>
          </a:r>
        </a:p>
      </dsp:txBody>
      <dsp:txXfrm>
        <a:off x="4427922" y="1089952"/>
        <a:ext cx="1708991" cy="828713"/>
      </dsp:txXfrm>
    </dsp:sp>
    <dsp:sp modelId="{9818F9EB-EA3E-48E6-834B-6D6F7ECCA458}">
      <dsp:nvSpPr>
        <dsp:cNvPr id="0" name=""/>
        <dsp:cNvSpPr/>
      </dsp:nvSpPr>
      <dsp:spPr>
        <a:xfrm>
          <a:off x="4578195" y="1944447"/>
          <a:ext cx="176055" cy="660208"/>
        </a:xfrm>
        <a:custGeom>
          <a:avLst/>
          <a:gdLst/>
          <a:ahLst/>
          <a:cxnLst/>
          <a:rect l="0" t="0" r="0" b="0"/>
          <a:pathLst>
            <a:path>
              <a:moveTo>
                <a:pt x="0" y="0"/>
              </a:moveTo>
              <a:lnTo>
                <a:pt x="0" y="660208"/>
              </a:lnTo>
              <a:lnTo>
                <a:pt x="176055" y="66020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FB5EC0-5293-4EDF-8AA7-83CBA2E665C7}">
      <dsp:nvSpPr>
        <dsp:cNvPr id="0" name=""/>
        <dsp:cNvSpPr/>
      </dsp:nvSpPr>
      <dsp:spPr>
        <a:xfrm>
          <a:off x="4754251" y="2164517"/>
          <a:ext cx="1408444" cy="880277"/>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t>Kết luận</a:t>
          </a:r>
        </a:p>
      </dsp:txBody>
      <dsp:txXfrm>
        <a:off x="4780033" y="2190299"/>
        <a:ext cx="1356880" cy="8287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37EB9E-108C-4C00-AB0E-E651DF87CA7C}">
      <dsp:nvSpPr>
        <dsp:cNvPr id="0" name=""/>
        <dsp:cNvSpPr/>
      </dsp:nvSpPr>
      <dsp:spPr>
        <a:xfrm>
          <a:off x="3250" y="1325819"/>
          <a:ext cx="1421243" cy="1412361"/>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 sz="1800" b="1" kern="1200">
              <a:latin typeface="+mn-lt"/>
            </a:rPr>
            <a:t>Tìm hiểu, xây dựng sơ đồ khối.</a:t>
          </a:r>
          <a:endParaRPr lang="en-US" sz="1800" kern="1200"/>
        </a:p>
      </dsp:txBody>
      <dsp:txXfrm>
        <a:off x="44617" y="1367186"/>
        <a:ext cx="1338509" cy="1329627"/>
      </dsp:txXfrm>
    </dsp:sp>
    <dsp:sp modelId="{783D23FD-5C2E-4602-A6D2-83D4526CEE5A}">
      <dsp:nvSpPr>
        <dsp:cNvPr id="0" name=""/>
        <dsp:cNvSpPr/>
      </dsp:nvSpPr>
      <dsp:spPr>
        <a:xfrm>
          <a:off x="1566618" y="1855765"/>
          <a:ext cx="301303" cy="352468"/>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566618" y="1926259"/>
        <a:ext cx="210912" cy="211480"/>
      </dsp:txXfrm>
    </dsp:sp>
    <dsp:sp modelId="{5A2EE7DE-3B8D-4D66-B710-7232542A95C4}">
      <dsp:nvSpPr>
        <dsp:cNvPr id="0" name=""/>
        <dsp:cNvSpPr/>
      </dsp:nvSpPr>
      <dsp:spPr>
        <a:xfrm>
          <a:off x="1992991" y="1325819"/>
          <a:ext cx="1421243" cy="1412361"/>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latin typeface="+mn-lt"/>
            </a:rPr>
            <a:t>Thiết kế sơ đồ nguyên lý, sơ đồ mạch.</a:t>
          </a:r>
        </a:p>
      </dsp:txBody>
      <dsp:txXfrm>
        <a:off x="2034358" y="1367186"/>
        <a:ext cx="1338509" cy="1329627"/>
      </dsp:txXfrm>
    </dsp:sp>
    <dsp:sp modelId="{2385FDD9-082E-4F55-B0DB-56A4BD748EA2}">
      <dsp:nvSpPr>
        <dsp:cNvPr id="0" name=""/>
        <dsp:cNvSpPr/>
      </dsp:nvSpPr>
      <dsp:spPr>
        <a:xfrm>
          <a:off x="3556360" y="1855765"/>
          <a:ext cx="301303" cy="352468"/>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556360" y="1926259"/>
        <a:ext cx="210912" cy="211480"/>
      </dsp:txXfrm>
    </dsp:sp>
    <dsp:sp modelId="{F17D37C4-4DFE-430A-A3E1-1FDEAAB77961}">
      <dsp:nvSpPr>
        <dsp:cNvPr id="0" name=""/>
        <dsp:cNvSpPr/>
      </dsp:nvSpPr>
      <dsp:spPr>
        <a:xfrm>
          <a:off x="3982733" y="1325819"/>
          <a:ext cx="1421243" cy="1412361"/>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latin typeface="+mn-lt"/>
            </a:rPr>
            <a:t>Xây dựng mô hình thực tế</a:t>
          </a:r>
        </a:p>
      </dsp:txBody>
      <dsp:txXfrm>
        <a:off x="4024100" y="1367186"/>
        <a:ext cx="1338509" cy="1329627"/>
      </dsp:txXfrm>
    </dsp:sp>
    <dsp:sp modelId="{09EC7FFA-B708-46EA-AA7B-A9D026006323}">
      <dsp:nvSpPr>
        <dsp:cNvPr id="0" name=""/>
        <dsp:cNvSpPr/>
      </dsp:nvSpPr>
      <dsp:spPr>
        <a:xfrm>
          <a:off x="5546101" y="1855765"/>
          <a:ext cx="301303" cy="352468"/>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546101" y="1926259"/>
        <a:ext cx="210912" cy="211480"/>
      </dsp:txXfrm>
    </dsp:sp>
    <dsp:sp modelId="{A02A9B4A-A3F6-476C-B9B6-D5918272FABA}">
      <dsp:nvSpPr>
        <dsp:cNvPr id="0" name=""/>
        <dsp:cNvSpPr/>
      </dsp:nvSpPr>
      <dsp:spPr>
        <a:xfrm>
          <a:off x="5972474" y="1325819"/>
          <a:ext cx="1421243" cy="1412361"/>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latin typeface="+mn-lt"/>
            </a:rPr>
            <a:t>Thiết kế giao diện điều khiển và giám sát</a:t>
          </a:r>
          <a:endParaRPr lang="vi-VN" sz="1800" b="1" kern="1200">
            <a:latin typeface="+mn-lt"/>
          </a:endParaRPr>
        </a:p>
      </dsp:txBody>
      <dsp:txXfrm>
        <a:off x="6013841" y="1367186"/>
        <a:ext cx="1338509" cy="13296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392EB2-CA9B-435D-9D31-59E32F2C55F4}">
      <dsp:nvSpPr>
        <dsp:cNvPr id="0" name=""/>
        <dsp:cNvSpPr/>
      </dsp:nvSpPr>
      <dsp:spPr>
        <a:xfrm>
          <a:off x="0" y="179501"/>
          <a:ext cx="8360229" cy="15309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8847" tIns="374904" rIns="648847"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latin typeface="+mn-lt"/>
            </a:rPr>
            <a:t>Tìm hiểu về các cảm biến.</a:t>
          </a:r>
          <a:endParaRPr lang="en-US" sz="1800" kern="1200"/>
        </a:p>
        <a:p>
          <a:pPr marL="171450" lvl="1" indent="-171450" algn="l" defTabSz="800100">
            <a:lnSpc>
              <a:spcPct val="90000"/>
            </a:lnSpc>
            <a:spcBef>
              <a:spcPct val="0"/>
            </a:spcBef>
            <a:spcAft>
              <a:spcPct val="15000"/>
            </a:spcAft>
            <a:buChar char="•"/>
          </a:pPr>
          <a:r>
            <a:rPr lang="vi-VN" sz="1800" kern="1200">
              <a:latin typeface="+mn-lt"/>
            </a:rPr>
            <a:t>Truyền nhận dữ liệu và hiển thị được trên web.</a:t>
          </a:r>
        </a:p>
        <a:p>
          <a:pPr marL="171450" lvl="1" indent="-171450" algn="l" defTabSz="800100">
            <a:lnSpc>
              <a:spcPct val="90000"/>
            </a:lnSpc>
            <a:spcBef>
              <a:spcPct val="0"/>
            </a:spcBef>
            <a:spcAft>
              <a:spcPct val="15000"/>
            </a:spcAft>
            <a:buChar char="•"/>
          </a:pPr>
          <a:r>
            <a:rPr lang="en-US" sz="1800" kern="1200">
              <a:latin typeface="+mn-lt"/>
            </a:rPr>
            <a:t>Sử dụng giao thức truyền thông I2C hiển thị kết quả lên màn hình LCD.</a:t>
          </a:r>
        </a:p>
      </dsp:txBody>
      <dsp:txXfrm>
        <a:off x="0" y="179501"/>
        <a:ext cx="8360229" cy="1530900"/>
      </dsp:txXfrm>
    </dsp:sp>
    <dsp:sp modelId="{902B49D8-2490-44EC-9B68-10921BF206C6}">
      <dsp:nvSpPr>
        <dsp:cNvPr id="0" name=""/>
        <dsp:cNvSpPr/>
      </dsp:nvSpPr>
      <dsp:spPr>
        <a:xfrm>
          <a:off x="361212" y="0"/>
          <a:ext cx="2815006" cy="53136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198" tIns="0" rIns="221198" bIns="0" numCol="1" spcCol="1270" anchor="ctr" anchorCtr="0">
          <a:noAutofit/>
        </a:bodyPr>
        <a:lstStyle/>
        <a:p>
          <a:pPr marL="0" lvl="0" indent="0" algn="l" defTabSz="1244600">
            <a:lnSpc>
              <a:spcPct val="90000"/>
            </a:lnSpc>
            <a:spcBef>
              <a:spcPct val="0"/>
            </a:spcBef>
            <a:spcAft>
              <a:spcPct val="35000"/>
            </a:spcAft>
            <a:buNone/>
          </a:pPr>
          <a:r>
            <a:rPr lang="en-US" sz="2800" kern="1200"/>
            <a:t>Lý thuyết</a:t>
          </a:r>
        </a:p>
      </dsp:txBody>
      <dsp:txXfrm>
        <a:off x="387151" y="25939"/>
        <a:ext cx="2763128" cy="479482"/>
      </dsp:txXfrm>
    </dsp:sp>
    <dsp:sp modelId="{F00E13E7-1289-40D0-8881-CA1060F4598B}">
      <dsp:nvSpPr>
        <dsp:cNvPr id="0" name=""/>
        <dsp:cNvSpPr/>
      </dsp:nvSpPr>
      <dsp:spPr>
        <a:xfrm>
          <a:off x="0" y="2339063"/>
          <a:ext cx="8360229" cy="13041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8847" tIns="374904" rIns="648847"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Hiểu được cơ cấu vận hành của hệ thống IoT trong việc trồng rau.</a:t>
          </a:r>
        </a:p>
        <a:p>
          <a:pPr marL="171450" lvl="1" indent="-171450" algn="l" defTabSz="800100">
            <a:lnSpc>
              <a:spcPct val="90000"/>
            </a:lnSpc>
            <a:spcBef>
              <a:spcPct val="0"/>
            </a:spcBef>
            <a:spcAft>
              <a:spcPct val="15000"/>
            </a:spcAft>
            <a:buChar char="•"/>
          </a:pPr>
          <a:r>
            <a:rPr lang="en-US" sz="1800" kern="1200"/>
            <a:t>Mô hình hoạt động đúng theo yêu cầu đề ra.</a:t>
          </a:r>
        </a:p>
        <a:p>
          <a:pPr marL="171450" lvl="1" indent="-171450" algn="l" defTabSz="800100">
            <a:lnSpc>
              <a:spcPct val="90000"/>
            </a:lnSpc>
            <a:spcBef>
              <a:spcPct val="0"/>
            </a:spcBef>
            <a:spcAft>
              <a:spcPct val="15000"/>
            </a:spcAft>
            <a:buChar char="•"/>
          </a:pPr>
          <a:r>
            <a:rPr lang="en-US" sz="1800" kern="1200"/>
            <a:t>Hệ thống có thể thay đổi ngưỡng, thích hợp cho nhiều loại rau</a:t>
          </a:r>
        </a:p>
      </dsp:txBody>
      <dsp:txXfrm>
        <a:off x="0" y="2339063"/>
        <a:ext cx="8360229" cy="1304100"/>
      </dsp:txXfrm>
    </dsp:sp>
    <dsp:sp modelId="{40CA7930-D2C3-44BB-A71D-2EA4CE08F247}">
      <dsp:nvSpPr>
        <dsp:cNvPr id="0" name=""/>
        <dsp:cNvSpPr/>
      </dsp:nvSpPr>
      <dsp:spPr>
        <a:xfrm>
          <a:off x="409847" y="2121873"/>
          <a:ext cx="2815006" cy="53136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198" tIns="0" rIns="221198" bIns="0" numCol="1" spcCol="1270" anchor="ctr" anchorCtr="0">
          <a:noAutofit/>
        </a:bodyPr>
        <a:lstStyle/>
        <a:p>
          <a:pPr marL="0" lvl="0" indent="0" algn="l" defTabSz="1244600">
            <a:lnSpc>
              <a:spcPct val="90000"/>
            </a:lnSpc>
            <a:spcBef>
              <a:spcPct val="0"/>
            </a:spcBef>
            <a:spcAft>
              <a:spcPct val="35000"/>
            </a:spcAft>
            <a:buNone/>
          </a:pPr>
          <a:r>
            <a:rPr lang="en-US" sz="2800" kern="1200"/>
            <a:t>Thực hành</a:t>
          </a:r>
        </a:p>
      </dsp:txBody>
      <dsp:txXfrm>
        <a:off x="435786" y="2147812"/>
        <a:ext cx="2763128" cy="4794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0B08D5-F833-4A9D-A889-CAF11DCE2E48}">
      <dsp:nvSpPr>
        <dsp:cNvPr id="0" name=""/>
        <dsp:cNvSpPr/>
      </dsp:nvSpPr>
      <dsp:spPr>
        <a:xfrm>
          <a:off x="0" y="0"/>
          <a:ext cx="5429975" cy="752077"/>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n-US" sz="1800" kern="1200"/>
            <a:t>Thời gian thực nghiệm hạn chế. </a:t>
          </a:r>
        </a:p>
      </dsp:txBody>
      <dsp:txXfrm>
        <a:off x="22028" y="22028"/>
        <a:ext cx="4554874" cy="708021"/>
      </dsp:txXfrm>
    </dsp:sp>
    <dsp:sp modelId="{031AE867-BD0A-4290-99F4-D989F6F59B7E}">
      <dsp:nvSpPr>
        <dsp:cNvPr id="0" name=""/>
        <dsp:cNvSpPr/>
      </dsp:nvSpPr>
      <dsp:spPr>
        <a:xfrm>
          <a:off x="454760" y="888818"/>
          <a:ext cx="5429975" cy="752077"/>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Thông số thu được còn chưa đủ để đánh giá chính xác. </a:t>
          </a:r>
        </a:p>
      </dsp:txBody>
      <dsp:txXfrm>
        <a:off x="476788" y="910846"/>
        <a:ext cx="4442309" cy="708021"/>
      </dsp:txXfrm>
    </dsp:sp>
    <dsp:sp modelId="{27E084EA-C76A-417E-A152-F7C79E0E6283}">
      <dsp:nvSpPr>
        <dsp:cNvPr id="0" name=""/>
        <dsp:cNvSpPr/>
      </dsp:nvSpPr>
      <dsp:spPr>
        <a:xfrm>
          <a:off x="902733" y="1777637"/>
          <a:ext cx="5429975" cy="752077"/>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Giao diện điều khiển còn đơn giản. </a:t>
          </a:r>
        </a:p>
      </dsp:txBody>
      <dsp:txXfrm>
        <a:off x="924761" y="1799665"/>
        <a:ext cx="4449096" cy="708021"/>
      </dsp:txXfrm>
    </dsp:sp>
    <dsp:sp modelId="{41208850-9239-4266-A97C-61889073E8BA}">
      <dsp:nvSpPr>
        <dsp:cNvPr id="0" name=""/>
        <dsp:cNvSpPr/>
      </dsp:nvSpPr>
      <dsp:spPr>
        <a:xfrm>
          <a:off x="1357494" y="2666456"/>
          <a:ext cx="5429975" cy="752077"/>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Giá trị cài đặt nhiệt độ, độ ẩm môi trường, độ ẩm đất mang tính chất tương đối.</a:t>
          </a:r>
        </a:p>
      </dsp:txBody>
      <dsp:txXfrm>
        <a:off x="1379522" y="2688484"/>
        <a:ext cx="4442309" cy="708021"/>
      </dsp:txXfrm>
    </dsp:sp>
    <dsp:sp modelId="{555ECF6A-AF14-48A9-B47E-ABF871593AFC}">
      <dsp:nvSpPr>
        <dsp:cNvPr id="0" name=""/>
        <dsp:cNvSpPr/>
      </dsp:nvSpPr>
      <dsp:spPr>
        <a:xfrm>
          <a:off x="4941125" y="576022"/>
          <a:ext cx="488850" cy="488850"/>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5051116" y="576022"/>
        <a:ext cx="268868" cy="367860"/>
      </dsp:txXfrm>
    </dsp:sp>
    <dsp:sp modelId="{4F8FDE47-C4EF-45E2-BB5D-F5AB4B94ACA0}">
      <dsp:nvSpPr>
        <dsp:cNvPr id="0" name=""/>
        <dsp:cNvSpPr/>
      </dsp:nvSpPr>
      <dsp:spPr>
        <a:xfrm>
          <a:off x="5395886" y="1464841"/>
          <a:ext cx="488850" cy="488850"/>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5505877" y="1464841"/>
        <a:ext cx="268868" cy="367860"/>
      </dsp:txXfrm>
    </dsp:sp>
    <dsp:sp modelId="{F125E89F-B429-409A-8E2D-3E2828929B0F}">
      <dsp:nvSpPr>
        <dsp:cNvPr id="0" name=""/>
        <dsp:cNvSpPr/>
      </dsp:nvSpPr>
      <dsp:spPr>
        <a:xfrm>
          <a:off x="5843859" y="2353660"/>
          <a:ext cx="488850" cy="488850"/>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5953850" y="2353660"/>
        <a:ext cx="268868" cy="3678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FFAA10-5651-4E48-8CC9-E3A231F724D0}">
      <dsp:nvSpPr>
        <dsp:cNvPr id="0" name=""/>
        <dsp:cNvSpPr/>
      </dsp:nvSpPr>
      <dsp:spPr>
        <a:xfrm>
          <a:off x="0" y="832168"/>
          <a:ext cx="3809992" cy="3528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61DDDB3-3244-4CDD-948F-3CF69010BB7B}">
      <dsp:nvSpPr>
        <dsp:cNvPr id="0" name=""/>
        <dsp:cNvSpPr/>
      </dsp:nvSpPr>
      <dsp:spPr>
        <a:xfrm>
          <a:off x="365487" y="625528"/>
          <a:ext cx="6680380" cy="41328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404" tIns="0" rIns="193404" bIns="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kern="1200"/>
            <a:t>Sử dụng vi điều khiển có công suất thấp.</a:t>
          </a:r>
        </a:p>
      </dsp:txBody>
      <dsp:txXfrm>
        <a:off x="385662" y="645703"/>
        <a:ext cx="6640030" cy="372930"/>
      </dsp:txXfrm>
    </dsp:sp>
    <dsp:sp modelId="{96984885-845E-466D-8430-E8E6EF6882C6}">
      <dsp:nvSpPr>
        <dsp:cNvPr id="0" name=""/>
        <dsp:cNvSpPr/>
      </dsp:nvSpPr>
      <dsp:spPr>
        <a:xfrm>
          <a:off x="0" y="1467208"/>
          <a:ext cx="3809992" cy="3528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B4D458-26F2-42A3-9FD3-BED4CD244C38}">
      <dsp:nvSpPr>
        <dsp:cNvPr id="0" name=""/>
        <dsp:cNvSpPr/>
      </dsp:nvSpPr>
      <dsp:spPr>
        <a:xfrm>
          <a:off x="365487" y="1260568"/>
          <a:ext cx="6680380" cy="41328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404" tIns="0" rIns="193404" bIns="0" numCol="1" spcCol="1270" anchor="ctr" anchorCtr="0">
          <a:noAutofit/>
        </a:bodyPr>
        <a:lstStyle/>
        <a:p>
          <a:pPr marL="0" lvl="0" indent="0" algn="l" defTabSz="622300">
            <a:lnSpc>
              <a:spcPct val="90000"/>
            </a:lnSpc>
            <a:spcBef>
              <a:spcPct val="0"/>
            </a:spcBef>
            <a:spcAft>
              <a:spcPct val="35000"/>
            </a:spcAft>
            <a:buNone/>
          </a:pPr>
          <a:r>
            <a:rPr lang="en-US" sz="1400" kern="1200"/>
            <a:t>Cải thiện khoảng cách truyển nhận giữa mô hình thực tế và giao diện điều khiển giám sát.</a:t>
          </a:r>
        </a:p>
      </dsp:txBody>
      <dsp:txXfrm>
        <a:off x="385662" y="1280743"/>
        <a:ext cx="6640030" cy="372930"/>
      </dsp:txXfrm>
    </dsp:sp>
    <dsp:sp modelId="{7A4B0B2C-7A82-4979-B558-C3EDBAFD2908}">
      <dsp:nvSpPr>
        <dsp:cNvPr id="0" name=""/>
        <dsp:cNvSpPr/>
      </dsp:nvSpPr>
      <dsp:spPr>
        <a:xfrm>
          <a:off x="0" y="2102248"/>
          <a:ext cx="3809992" cy="3528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8EE632-D259-40A4-AC11-CAEF0C397851}">
      <dsp:nvSpPr>
        <dsp:cNvPr id="0" name=""/>
        <dsp:cNvSpPr/>
      </dsp:nvSpPr>
      <dsp:spPr>
        <a:xfrm>
          <a:off x="365487" y="1895608"/>
          <a:ext cx="6680380" cy="41328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404" tIns="0" rIns="193404" bIns="0" numCol="1" spcCol="1270" anchor="ctr" anchorCtr="0">
          <a:noAutofit/>
        </a:bodyPr>
        <a:lstStyle/>
        <a:p>
          <a:pPr marL="0" lvl="0" indent="0" algn="l" defTabSz="622300">
            <a:lnSpc>
              <a:spcPct val="90000"/>
            </a:lnSpc>
            <a:spcBef>
              <a:spcPct val="0"/>
            </a:spcBef>
            <a:spcAft>
              <a:spcPct val="35000"/>
            </a:spcAft>
            <a:buNone/>
          </a:pPr>
          <a:r>
            <a:rPr lang="en-US" sz="1400" kern="1200"/>
            <a:t>Phát triển mô hình quy mô lớn hơn nhưng vẫn đáp ứng được yêu cầu cơ bản, chi phi tiết kiệm.</a:t>
          </a:r>
        </a:p>
      </dsp:txBody>
      <dsp:txXfrm>
        <a:off x="385662" y="1915783"/>
        <a:ext cx="6640030" cy="372930"/>
      </dsp:txXfrm>
    </dsp:sp>
    <dsp:sp modelId="{C81EBCC2-6C6B-439B-8F61-F0EEF3AD9992}">
      <dsp:nvSpPr>
        <dsp:cNvPr id="0" name=""/>
        <dsp:cNvSpPr/>
      </dsp:nvSpPr>
      <dsp:spPr>
        <a:xfrm>
          <a:off x="0" y="2737288"/>
          <a:ext cx="3809992" cy="3528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4DB833-AA13-4B1E-935B-76B1AFFC8325}">
      <dsp:nvSpPr>
        <dsp:cNvPr id="0" name=""/>
        <dsp:cNvSpPr/>
      </dsp:nvSpPr>
      <dsp:spPr>
        <a:xfrm>
          <a:off x="365487" y="2530648"/>
          <a:ext cx="6680380" cy="41328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404" tIns="0" rIns="193404" bIns="0" numCol="1" spcCol="1270" anchor="ctr" anchorCtr="0">
          <a:noAutofit/>
        </a:bodyPr>
        <a:lstStyle/>
        <a:p>
          <a:pPr marL="0" lvl="0" indent="0" algn="l" defTabSz="622300">
            <a:lnSpc>
              <a:spcPct val="90000"/>
            </a:lnSpc>
            <a:spcBef>
              <a:spcPct val="0"/>
            </a:spcBef>
            <a:spcAft>
              <a:spcPct val="35000"/>
            </a:spcAft>
            <a:buNone/>
          </a:pPr>
          <a:r>
            <a:rPr lang="en-US" sz="1400" kern="1200"/>
            <a:t>Sử dụng năng lượng mặt trời bảo vệ môi trường và tiết kiệm năng lượng.</a:t>
          </a:r>
        </a:p>
      </dsp:txBody>
      <dsp:txXfrm>
        <a:off x="385662" y="2550823"/>
        <a:ext cx="6640030" cy="372930"/>
      </dsp:txXfrm>
    </dsp:sp>
    <dsp:sp modelId="{4FE2E276-F724-44C7-B692-440E4C65AF59}">
      <dsp:nvSpPr>
        <dsp:cNvPr id="0" name=""/>
        <dsp:cNvSpPr/>
      </dsp:nvSpPr>
      <dsp:spPr>
        <a:xfrm>
          <a:off x="0" y="3372328"/>
          <a:ext cx="3809992" cy="3528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B1B297-9D2C-4B3F-8C33-CEDD92FA2081}">
      <dsp:nvSpPr>
        <dsp:cNvPr id="0" name=""/>
        <dsp:cNvSpPr/>
      </dsp:nvSpPr>
      <dsp:spPr>
        <a:xfrm>
          <a:off x="365487" y="3165688"/>
          <a:ext cx="6680380" cy="41328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404" tIns="0" rIns="193404" bIns="0" numCol="1" spcCol="1270" anchor="ctr" anchorCtr="0">
          <a:noAutofit/>
        </a:bodyPr>
        <a:lstStyle/>
        <a:p>
          <a:pPr marL="0" lvl="0" indent="0" algn="l" defTabSz="622300">
            <a:lnSpc>
              <a:spcPct val="90000"/>
            </a:lnSpc>
            <a:spcBef>
              <a:spcPct val="0"/>
            </a:spcBef>
            <a:spcAft>
              <a:spcPct val="35000"/>
            </a:spcAft>
            <a:buNone/>
          </a:pPr>
          <a:r>
            <a:rPr lang="en-US" sz="1400" kern="1200"/>
            <a:t>Phát triển thành mô hình vườn cây thông minh có đầy đủ điều kiện để đáp ứng nhiều yếu tố phát triển cây trồng.</a:t>
          </a:r>
        </a:p>
      </dsp:txBody>
      <dsp:txXfrm>
        <a:off x="385662" y="3185863"/>
        <a:ext cx="6640030"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83432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4592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Giao diện điều khiển còn đơn giản chưa hiển thị được đầy đủ các thông số của hệ thống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a:solidFill>
                  <a:srgbClr val="000000"/>
                </a:solidFill>
                <a:effectLst/>
                <a:latin typeface="Times New Roman" panose="02020603050405020304" pitchFamily="18" charset="0"/>
                <a:ea typeface="Times New Roman" panose="02020603050405020304" pitchFamily="18" charset="0"/>
              </a:rPr>
              <a:t>Giá trị cài đặt nhiệt độ, độ ẩm không khí, độ ẩm đất mang tính chất tương đối, nên khó tránh khỏi có sự ảnh hưởng đến chất lượng cây trồng.</a:t>
            </a:r>
          </a:p>
          <a:p>
            <a:pPr marL="0" lvl="0" indent="0" algn="l" rtl="0">
              <a:spcBef>
                <a:spcPts val="0"/>
              </a:spcBef>
              <a:spcAft>
                <a:spcPts val="0"/>
              </a:spcAft>
              <a:buNone/>
            </a:pP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Sử dụng them cảm biến cho hệ thống như cảm biến ánh sáng, cảm biến độ pk của đất, cảm biến nồng độ co2…, chất đạm trong đất. Hơn thé là phát triển thành vườn cây thông minh đáp ứng được mọi yêu cầu sinh trưởng cua cây trồng.</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Thay đổi một số thông số về điều kiện môi trường như ánh sáng, nhiệt độ, độ ẩm v.v. mà không cần điều chỉnh trực tiếp từ thiết bị. 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3889545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Nội dung thuyết trình của em gồm 4 phần:</a:t>
            </a:r>
          </a:p>
          <a:p>
            <a:pPr marL="0" lvl="0" indent="0" algn="l" rtl="0">
              <a:spcBef>
                <a:spcPts val="0"/>
              </a:spcBef>
              <a:spcAft>
                <a:spcPts val="0"/>
              </a:spcAft>
              <a:buNone/>
            </a:pPr>
            <a:r>
              <a:rPr lang="en-US"/>
              <a:t>Một là: </a:t>
            </a:r>
          </a:p>
          <a:p>
            <a:pPr marL="0" lvl="0" indent="0" algn="l" rtl="0">
              <a:spcBef>
                <a:spcPts val="0"/>
              </a:spcBef>
              <a:spcAft>
                <a:spcPts val="0"/>
              </a:spcAft>
              <a:buNone/>
            </a:pPr>
            <a:r>
              <a:rPr lang="en-US"/>
              <a:t>Hai là: </a:t>
            </a:r>
          </a:p>
          <a:p>
            <a:pPr marL="0" lvl="0" indent="0" algn="l" rtl="0">
              <a:spcBef>
                <a:spcPts val="0"/>
              </a:spcBef>
              <a:spcAft>
                <a:spcPts val="0"/>
              </a:spcAft>
              <a:buNone/>
            </a:pPr>
            <a:r>
              <a:rPr lang="en-US"/>
              <a:t>Ba là: </a:t>
            </a:r>
          </a:p>
          <a:p>
            <a:pPr marL="0" lvl="0" indent="0" algn="l" rtl="0">
              <a:spcBef>
                <a:spcPts val="0"/>
              </a:spcBef>
              <a:spcAft>
                <a:spcPts val="0"/>
              </a:spcAft>
              <a:buNone/>
            </a:pPr>
            <a:r>
              <a:rPr lang="en-US"/>
              <a:t>Bốn là:</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a:effectLst/>
                <a:latin typeface="Times New Roman" panose="02020603050405020304" pitchFamily="18" charset="0"/>
                <a:ea typeface="Calibri" panose="020F0502020204030204" pitchFamily="34" charset="0"/>
              </a:rPr>
              <a:t>Hiện nay, nước ta chú trọng vào phát triển công nghiệp hóa, nhưng nền nông nghiệp cũng k thể thụt lùi. Và hệ thống tưới cây tự động đang được quan tâm nhiều nhất. Như tên gọi Hệ thông tưới cây tự động là hệ thống sử dụng phương pháp tưới cung cấp nước một cách tự động cho cây trồng và không cần sự can thiệp trực tiếp từ lao động giúp giảm được việc sử dụng sức lao động đến mức tối thiểu cho việc tưới tiêu và phân bón cho cây trồng.</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a:effectLst/>
                <a:latin typeface="Times New Roman" panose="02020603050405020304" pitchFamily="18" charset="0"/>
              </a:rPr>
              <a:t>Hệ thống tưới tự động đươc chia thành các hệ thống khác nhau: Hệ thống tưới phun nhỏ giọt, Hệ thống tưới phun mưa, Hệ thống tưới phun sương,</a:t>
            </a:r>
            <a:endParaRPr lang="en-US"/>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Qua thời gian tìm hiểu hệ thống tưới tự động, em nhận ra hệ thống </a:t>
            </a:r>
            <a:r>
              <a:rPr lang="vi-VN" sz="1800">
                <a:effectLst/>
                <a:latin typeface="Times New Roman" panose="02020603050405020304" pitchFamily="18" charset="0"/>
                <a:ea typeface="Calibri" panose="020F0502020204030204" pitchFamily="34" charset="0"/>
              </a:rPr>
              <a:t>Không chỉ mang lại lợi ích cho ngành nông nghiệp mà đối với đời sống con người cũng như môi trường, hệ thống tưới cây tự động cũng mang lại những hiệu quả vượt bậc.. Đối với con người</a:t>
            </a:r>
          </a:p>
          <a:p>
            <a:pPr marL="0" lvl="0" indent="0" algn="l" rtl="0">
              <a:spcBef>
                <a:spcPts val="0"/>
              </a:spcBef>
              <a:spcAft>
                <a:spcPts val="0"/>
              </a:spcAft>
              <a:buNone/>
            </a:pPr>
            <a:r>
              <a:rPr lang="vi-VN" sz="1800">
                <a:effectLst/>
                <a:latin typeface="Times New Roman" panose="02020603050405020304" pitchFamily="18" charset="0"/>
              </a:rPr>
              <a:t>Vì thấy được nhưng lời ích thiết thực, cũng như thấy được tiềm năng phát triển cua hệ thống nên em đã lựa chọn đề tài ‘ ‘ làm đề tài đồ án tốt nghiêp</a:t>
            </a:r>
            <a:endParaRPr lang="vi-VN"/>
          </a:p>
        </p:txBody>
      </p:sp>
    </p:spTree>
    <p:extLst>
      <p:ext uri="{BB962C8B-B14F-4D97-AF65-F5344CB8AC3E}">
        <p14:creationId xmlns:p14="http://schemas.microsoft.com/office/powerpoint/2010/main" val="1389814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Từ những bước đầu cho tới lúc hoàn thành đề tài, nội dung thực hiện được em tóm gọn trong 4 bước là:</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39700" indent="0">
              <a:buNone/>
            </a:pPr>
            <a:r>
              <a:rPr lang="en-US"/>
              <a:t>Từ những hiểu biết vốn có, công them với những kiến thức đa tìm hiểu trên mạng, em đã thiết kế sơ đồ khối  có đầy đủ chức năng với yêu cầu đã đặt ra.</a:t>
            </a:r>
          </a:p>
          <a:p>
            <a:pPr marL="139700" indent="0">
              <a:buNone/>
            </a:pPr>
            <a:r>
              <a:rPr lang="en-US" sz="1800" b="1">
                <a:solidFill>
                  <a:srgbClr val="000000"/>
                </a:solidFill>
                <a:effectLst/>
                <a:latin typeface="Times New Roman" panose="02020603050405020304" pitchFamily="18" charset="0"/>
                <a:ea typeface="Times New Roman" panose="02020603050405020304" pitchFamily="18" charset="0"/>
              </a:rPr>
              <a:t>Khối nguồn</a:t>
            </a:r>
            <a:r>
              <a:rPr lang="en-US" sz="1800">
                <a:solidFill>
                  <a:srgbClr val="000000"/>
                </a:solidFill>
                <a:effectLst/>
                <a:latin typeface="Times New Roman" panose="02020603050405020304" pitchFamily="18" charset="0"/>
                <a:ea typeface="Times New Roman" panose="02020603050405020304" pitchFamily="18" charset="0"/>
              </a:rPr>
              <a:t>: Cung cấp nguồn nuôi cho cả hệ thống</a:t>
            </a:r>
          </a:p>
          <a:p>
            <a:pPr marL="139700" indent="0">
              <a:buNone/>
            </a:pPr>
            <a:r>
              <a:rPr lang="en-US" sz="1800" b="1">
                <a:solidFill>
                  <a:srgbClr val="000000"/>
                </a:solidFill>
                <a:effectLst/>
                <a:latin typeface="Times New Roman" panose="02020603050405020304" pitchFamily="18" charset="0"/>
                <a:ea typeface="Times New Roman" panose="02020603050405020304" pitchFamily="18" charset="0"/>
              </a:rPr>
              <a:t>Khối xử lý:</a:t>
            </a:r>
            <a:r>
              <a:rPr lang="en-US" sz="1800">
                <a:solidFill>
                  <a:srgbClr val="000000"/>
                </a:solidFill>
                <a:effectLst/>
                <a:latin typeface="Times New Roman" panose="02020603050405020304" pitchFamily="18" charset="0"/>
                <a:ea typeface="Times New Roman" panose="02020603050405020304" pitchFamily="18" charset="0"/>
              </a:rPr>
              <a:t> Dùng để điều khiển toàn bộ hệ thống, bộ điều khiển trung tâm là nơi phát tín hiệu đến cảm biến để cảm biến thực hiện đọc dữ liệu sau đó gửi phản hồi về lại cho bộ điều khiển trung tâm, bộ điều khiển trung tâm xuất giá trị đã đọc được ra màn hình LCD 16x2, gửi giá trị đã đọc được qua Webserver.</a:t>
            </a:r>
          </a:p>
          <a:p>
            <a:pPr marL="139700" indent="0">
              <a:buNone/>
            </a:pPr>
            <a:r>
              <a:rPr lang="en-US" sz="1800" b="1">
                <a:solidFill>
                  <a:srgbClr val="000000"/>
                </a:solidFill>
                <a:effectLst/>
                <a:latin typeface="Times New Roman" panose="02020603050405020304" pitchFamily="18" charset="0"/>
                <a:ea typeface="Times New Roman" panose="02020603050405020304" pitchFamily="18" charset="0"/>
              </a:rPr>
              <a:t>Khổi hiển thị và giám sát:</a:t>
            </a:r>
            <a:r>
              <a:rPr lang="en-US" sz="1800">
                <a:solidFill>
                  <a:srgbClr val="000000"/>
                </a:solidFill>
                <a:effectLst/>
                <a:latin typeface="Times New Roman" panose="02020603050405020304" pitchFamily="18" charset="0"/>
                <a:ea typeface="Times New Roman" panose="02020603050405020304" pitchFamily="18" charset="0"/>
              </a:rPr>
              <a:t> Hiển thi dữ liệu thông qua LCD1602 qua giao thức truyền thông I2C. Giám sát liệu trên server hiển thị trên máy tính.</a:t>
            </a:r>
          </a:p>
          <a:p>
            <a:pPr marL="139700" indent="0">
              <a:buNone/>
            </a:pPr>
            <a:r>
              <a:rPr lang="en-US" sz="1800" b="1">
                <a:solidFill>
                  <a:srgbClr val="000000"/>
                </a:solidFill>
                <a:effectLst/>
                <a:latin typeface="Times New Roman" panose="02020603050405020304" pitchFamily="18" charset="0"/>
                <a:ea typeface="Times New Roman" panose="02020603050405020304" pitchFamily="18" charset="0"/>
              </a:rPr>
              <a:t>Khối chấp hành:</a:t>
            </a:r>
            <a:r>
              <a:rPr lang="en-US" sz="1800">
                <a:solidFill>
                  <a:srgbClr val="000000"/>
                </a:solidFill>
                <a:effectLst/>
                <a:latin typeface="Times New Roman" panose="02020603050405020304" pitchFamily="18" charset="0"/>
                <a:ea typeface="Times New Roman" panose="02020603050405020304" pitchFamily="18" charset="0"/>
              </a:rPr>
              <a:t> Nhận tín hiệu điều khiển từ khối xử lý và thực hiện bật tắt các thiết bị chấp hành: máy bơm.</a:t>
            </a:r>
          </a:p>
          <a:p>
            <a:pPr marL="139700" indent="0">
              <a:buNone/>
            </a:pPr>
            <a:r>
              <a:rPr lang="en-US" sz="1800" b="1">
                <a:solidFill>
                  <a:srgbClr val="000000"/>
                </a:solidFill>
                <a:effectLst/>
                <a:latin typeface="Times New Roman" panose="02020603050405020304" pitchFamily="18" charset="0"/>
                <a:ea typeface="Times New Roman" panose="02020603050405020304" pitchFamily="18" charset="0"/>
              </a:rPr>
              <a:t>Khối thu thập dữ liệu:</a:t>
            </a:r>
            <a:r>
              <a:rPr lang="en-US" sz="1800">
                <a:solidFill>
                  <a:srgbClr val="000000"/>
                </a:solidFill>
                <a:effectLst/>
                <a:latin typeface="Times New Roman" panose="02020603050405020304" pitchFamily="18" charset="0"/>
                <a:ea typeface="Times New Roman" panose="02020603050405020304" pitchFamily="18" charset="0"/>
              </a:rPr>
              <a:t> Đọc dữ liệu từ cảm biến, thông số môi trường gửi về khối xử lý.</a:t>
            </a:r>
          </a:p>
          <a:p>
            <a:pPr marL="139700" indent="0">
              <a:buNone/>
            </a:pPr>
            <a:endParaRPr lang="en-US"/>
          </a:p>
        </p:txBody>
      </p:sp>
    </p:spTree>
    <p:extLst>
      <p:ext uri="{BB962C8B-B14F-4D97-AF65-F5344CB8AC3E}">
        <p14:creationId xmlns:p14="http://schemas.microsoft.com/office/powerpoint/2010/main" val="3341111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800">
                <a:effectLst/>
                <a:latin typeface="Times New Roman" panose="02020603050405020304" pitchFamily="18" charset="0"/>
                <a:ea typeface="Calibri" panose="020F0502020204030204" pitchFamily="34" charset="0"/>
                <a:cs typeface="Times New Roman" panose="02020603050405020304" pitchFamily="18" charset="0"/>
              </a:rPr>
              <a:t>Từ việc phân tích và vẽ sơ đồ khối em đã nghiên cứu xây dụng sơ đồ nguyên lý cho từng khối, từ đó hoàn thành mạch nguyên lý cho toàn hệ thống.</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800">
                <a:solidFill>
                  <a:srgbClr val="000000"/>
                </a:solidFill>
                <a:effectLst/>
                <a:latin typeface="Times New Roman" panose="02020603050405020304" pitchFamily="18" charset="0"/>
                <a:ea typeface="Times New Roman" panose="02020603050405020304" pitchFamily="18" charset="0"/>
              </a:rPr>
              <a:t>Mạch nguyên lý của hệ thống được chia làm 7 khối riêng biệt. Các khối được kết nối với khối MCU thông qua Label – tính năng của phần mềm Altium. Giúp cho mạch nguyên lý nhìn một cách rành mạch, dễ hiểu. Không gây rối cho người nhìn, dễ tìm ra lỗi và khắc phục được một cách nhanh chóng.</a:t>
            </a:r>
          </a:p>
          <a:p>
            <a:r>
              <a:rPr lang="en-US" b="1"/>
              <a:t>Khối cách ly nguồn sử dụng ic B505S có tác dụng cách ly nguồn cấp thành 2 nguồn riêng biệt, khối cách ly nguồn kết hợp với cách ly quang pc817 tránh nhiễu từ relay dội về vi điều khiển.</a:t>
            </a:r>
          </a:p>
          <a:p>
            <a:r>
              <a:rPr lang="en-US" b="1"/>
              <a:t>Tụ lọc nguồn đầu vào đầu ra cho b505s.( điện áp cao song đang nhấp nhô qua tụ sẽ san phẳng điện áp).</a:t>
            </a:r>
          </a:p>
          <a:p>
            <a:r>
              <a:rPr lang="en-US" b="1"/>
              <a:t>Khối nút nhấn: mạch lọc thông cao tránh cho việc dội phím</a:t>
            </a:r>
          </a:p>
        </p:txBody>
      </p:sp>
    </p:spTree>
    <p:extLst>
      <p:ext uri="{BB962C8B-B14F-4D97-AF65-F5344CB8AC3E}">
        <p14:creationId xmlns:p14="http://schemas.microsoft.com/office/powerpoint/2010/main" val="1931175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Sử dụng phần mềm node- để tạo giao diện điều khiển và giám sát</a:t>
            </a:r>
          </a:p>
          <a:p>
            <a:pPr marL="0" lvl="0" indent="0" algn="l" rtl="0">
              <a:spcBef>
                <a:spcPts val="0"/>
              </a:spcBef>
              <a:spcAft>
                <a:spcPts val="0"/>
              </a:spcAft>
              <a:buNone/>
            </a:pPr>
            <a:r>
              <a:rPr lang="en-US" b="1" i="0">
                <a:solidFill>
                  <a:srgbClr val="222222"/>
                </a:solidFill>
                <a:effectLst/>
                <a:latin typeface="Verdana" panose="020B0604030504040204" pitchFamily="34" charset="0"/>
              </a:rPr>
              <a:t>Node RED</a:t>
            </a:r>
            <a:r>
              <a:rPr lang="en-US" b="0" i="0">
                <a:solidFill>
                  <a:srgbClr val="222222"/>
                </a:solidFill>
                <a:effectLst/>
                <a:latin typeface="Verdana" panose="020B0604030504040204" pitchFamily="34" charset="0"/>
              </a:rPr>
              <a:t> là một công cụ lập trình dùng để kết nối các thiết bị phần cứng, </a:t>
            </a:r>
            <a:r>
              <a:rPr lang="en-US" b="0" i="0" u="none" strike="noStrike">
                <a:solidFill>
                  <a:srgbClr val="4DB2EC"/>
                </a:solidFill>
                <a:effectLst/>
                <a:latin typeface="Verdana" panose="020B0604030504040204" pitchFamily="34" charset="0"/>
              </a:rPr>
              <a:t>api</a:t>
            </a:r>
            <a:r>
              <a:rPr lang="en-US" b="0" i="0">
                <a:solidFill>
                  <a:srgbClr val="222222"/>
                </a:solidFill>
                <a:effectLst/>
                <a:latin typeface="Verdana" panose="020B0604030504040204" pitchFamily="34" charset="0"/>
              </a:rPr>
              <a:t> và các dịch vụ trực tuyến với nhau.</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62052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163961" y="151348"/>
            <a:ext cx="8771933" cy="4855779"/>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 name="Google Shape;23;p5"/>
          <p:cNvSpPr txBox="1">
            <a:spLocks noGrp="1"/>
          </p:cNvSpPr>
          <p:nvPr>
            <p:ph type="title"/>
          </p:nvPr>
        </p:nvSpPr>
        <p:spPr>
          <a:xfrm>
            <a:off x="922001" y="336662"/>
            <a:ext cx="7301377" cy="681988"/>
          </a:xfrm>
          <a:prstGeom prst="rect">
            <a:avLst/>
          </a:prstGeom>
        </p:spPr>
        <p:txBody>
          <a:bodyPr spcFirstLastPara="1" wrap="square" lIns="91425" tIns="91425" rIns="91425" bIns="91425" anchor="t" anchorCtr="0"/>
          <a:lstStyle>
            <a:lvl1pPr lvl="0">
              <a:spcBef>
                <a:spcPts val="0"/>
              </a:spcBef>
              <a:spcAft>
                <a:spcPts val="0"/>
              </a:spcAft>
              <a:buSzPts val="5800"/>
              <a:buNone/>
              <a:defRPr sz="3200"/>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922002" y="1455576"/>
            <a:ext cx="7301378" cy="3128865"/>
          </a:xfrm>
          <a:prstGeom prst="rect">
            <a:avLst/>
          </a:prstGeom>
        </p:spPr>
        <p:txBody>
          <a:bodyPr spcFirstLastPara="1" wrap="square" lIns="91425" tIns="91425" rIns="91425" bIns="91425" anchor="t" anchorCtr="0"/>
          <a:lstStyle>
            <a:lvl1pPr marL="457189" lvl="0" indent="-342892">
              <a:spcBef>
                <a:spcPts val="600"/>
              </a:spcBef>
              <a:spcAft>
                <a:spcPts val="0"/>
              </a:spcAft>
              <a:buClr>
                <a:srgbClr val="FFB600"/>
              </a:buClr>
              <a:buSzPts val="1800"/>
              <a:buChar char="●"/>
              <a:defRPr/>
            </a:lvl1pPr>
            <a:lvl2pPr marL="914378" lvl="1" indent="-342892">
              <a:spcBef>
                <a:spcPts val="0"/>
              </a:spcBef>
              <a:spcAft>
                <a:spcPts val="0"/>
              </a:spcAft>
              <a:buClr>
                <a:srgbClr val="FFB600"/>
              </a:buClr>
              <a:buSzPts val="1800"/>
              <a:buChar char="○"/>
              <a:defRPr/>
            </a:lvl2pPr>
            <a:lvl3pPr marL="1371566" lvl="2" indent="-342892">
              <a:spcBef>
                <a:spcPts val="0"/>
              </a:spcBef>
              <a:spcAft>
                <a:spcPts val="0"/>
              </a:spcAft>
              <a:buClr>
                <a:srgbClr val="FFB600"/>
              </a:buClr>
              <a:buSzPts val="1800"/>
              <a:buChar char="■"/>
              <a:defRPr/>
            </a:lvl3pPr>
            <a:lvl4pPr marL="1828754" lvl="3" indent="-342892">
              <a:spcBef>
                <a:spcPts val="0"/>
              </a:spcBef>
              <a:spcAft>
                <a:spcPts val="0"/>
              </a:spcAft>
              <a:buSzPts val="1800"/>
              <a:buChar char="●"/>
              <a:defRPr/>
            </a:lvl4pPr>
            <a:lvl5pPr marL="2285943" lvl="4" indent="-342892">
              <a:spcBef>
                <a:spcPts val="0"/>
              </a:spcBef>
              <a:spcAft>
                <a:spcPts val="0"/>
              </a:spcAft>
              <a:buSzPts val="1800"/>
              <a:buChar char="○"/>
              <a:defRPr/>
            </a:lvl5pPr>
            <a:lvl6pPr marL="2743132" lvl="5" indent="-342892">
              <a:spcBef>
                <a:spcPts val="0"/>
              </a:spcBef>
              <a:spcAft>
                <a:spcPts val="0"/>
              </a:spcAft>
              <a:buSzPts val="1800"/>
              <a:buChar char="■"/>
              <a:defRPr/>
            </a:lvl6pPr>
            <a:lvl7pPr marL="3200320" lvl="6" indent="-342892">
              <a:spcBef>
                <a:spcPts val="0"/>
              </a:spcBef>
              <a:spcAft>
                <a:spcPts val="0"/>
              </a:spcAft>
              <a:buSzPts val="1800"/>
              <a:buChar char="●"/>
              <a:defRPr/>
            </a:lvl7pPr>
            <a:lvl8pPr marL="3657509" lvl="7" indent="-342892">
              <a:spcBef>
                <a:spcPts val="0"/>
              </a:spcBef>
              <a:spcAft>
                <a:spcPts val="0"/>
              </a:spcAft>
              <a:buSzPts val="1800"/>
              <a:buChar char="○"/>
              <a:defRPr/>
            </a:lvl8pPr>
            <a:lvl9pPr marL="4114697" lvl="8" indent="-342892">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710188" y="4715552"/>
            <a:ext cx="539700" cy="553200"/>
          </a:xfrm>
          <a:prstGeom prst="rect">
            <a:avLst/>
          </a:prstGeom>
        </p:spPr>
        <p:txBody>
          <a:bodyPr spcFirstLastPara="1" wrap="square" lIns="91425" tIns="91425" rIns="91425" bIns="91425" anchor="ctr" anchorCtr="0">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fld id="{00000000-1234-1234-1234-123412341234}" type="slidenum">
              <a:rPr lang="en" smtClean="0"/>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2"/>
        <p:cNvGrpSpPr/>
        <p:nvPr/>
      </p:nvGrpSpPr>
      <p:grpSpPr>
        <a:xfrm>
          <a:off x="0" y="0"/>
          <a:ext cx="0" cy="0"/>
          <a:chOff x="0" y="0"/>
          <a:chExt cx="0" cy="0"/>
        </a:xfrm>
      </p:grpSpPr>
      <p:sp>
        <p:nvSpPr>
          <p:cNvPr id="33" name="Google Shape;33;p7"/>
          <p:cNvSpPr/>
          <p:nvPr/>
        </p:nvSpPr>
        <p:spPr>
          <a:xfrm>
            <a:off x="390738"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 name="Google Shape;34;p7"/>
          <p:cNvSpPr txBox="1">
            <a:spLocks noGrp="1"/>
          </p:cNvSpPr>
          <p:nvPr>
            <p:ph type="title"/>
          </p:nvPr>
        </p:nvSpPr>
        <p:spPr>
          <a:xfrm>
            <a:off x="922000" y="518550"/>
            <a:ext cx="6866100" cy="657107"/>
          </a:xfrm>
          <a:prstGeom prst="rect">
            <a:avLst/>
          </a:prstGeom>
        </p:spPr>
        <p:txBody>
          <a:bodyPr spcFirstLastPara="1" wrap="square" lIns="91425" tIns="91425" rIns="91425" bIns="91425" anchor="t" anchorCtr="0"/>
          <a:lstStyle>
            <a:lvl1pPr lvl="0" rtl="0">
              <a:spcBef>
                <a:spcPts val="0"/>
              </a:spcBef>
              <a:spcAft>
                <a:spcPts val="0"/>
              </a:spcAft>
              <a:buSzPts val="5800"/>
              <a:buNone/>
              <a:defRPr sz="3200"/>
            </a:lvl1pPr>
            <a:lvl2pPr lvl="1" rtl="0">
              <a:spcBef>
                <a:spcPts val="0"/>
              </a:spcBef>
              <a:spcAft>
                <a:spcPts val="0"/>
              </a:spcAft>
              <a:buSzPts val="5800"/>
              <a:buNone/>
              <a:defRPr/>
            </a:lvl2pPr>
            <a:lvl3pPr lvl="2" rtl="0">
              <a:spcBef>
                <a:spcPts val="0"/>
              </a:spcBef>
              <a:spcAft>
                <a:spcPts val="0"/>
              </a:spcAft>
              <a:buSzPts val="5800"/>
              <a:buNone/>
              <a:defRPr/>
            </a:lvl3pPr>
            <a:lvl4pPr lvl="3" rtl="0">
              <a:spcBef>
                <a:spcPts val="0"/>
              </a:spcBef>
              <a:spcAft>
                <a:spcPts val="0"/>
              </a:spcAft>
              <a:buSzPts val="5800"/>
              <a:buNone/>
              <a:defRPr/>
            </a:lvl4pPr>
            <a:lvl5pPr lvl="4" rtl="0">
              <a:spcBef>
                <a:spcPts val="0"/>
              </a:spcBef>
              <a:spcAft>
                <a:spcPts val="0"/>
              </a:spcAft>
              <a:buSzPts val="5800"/>
              <a:buNone/>
              <a:defRPr/>
            </a:lvl5pPr>
            <a:lvl6pPr lvl="5" rtl="0">
              <a:spcBef>
                <a:spcPts val="0"/>
              </a:spcBef>
              <a:spcAft>
                <a:spcPts val="0"/>
              </a:spcAft>
              <a:buSzPts val="5800"/>
              <a:buNone/>
              <a:defRPr/>
            </a:lvl6pPr>
            <a:lvl7pPr lvl="6" rtl="0">
              <a:spcBef>
                <a:spcPts val="0"/>
              </a:spcBef>
              <a:spcAft>
                <a:spcPts val="0"/>
              </a:spcAft>
              <a:buSzPts val="5800"/>
              <a:buNone/>
              <a:defRPr/>
            </a:lvl7pPr>
            <a:lvl8pPr lvl="7" rtl="0">
              <a:spcBef>
                <a:spcPts val="0"/>
              </a:spcBef>
              <a:spcAft>
                <a:spcPts val="0"/>
              </a:spcAft>
              <a:buSzPts val="5800"/>
              <a:buNone/>
              <a:defRPr/>
            </a:lvl8pPr>
            <a:lvl9pPr lvl="8" rtl="0">
              <a:spcBef>
                <a:spcPts val="0"/>
              </a:spcBef>
              <a:spcAft>
                <a:spcPts val="0"/>
              </a:spcAft>
              <a:buSzPts val="5800"/>
              <a:buNone/>
              <a:defRPr/>
            </a:lvl9pPr>
          </a:lstStyle>
          <a:p>
            <a:endParaRPr/>
          </a:p>
        </p:txBody>
      </p:sp>
      <p:sp>
        <p:nvSpPr>
          <p:cNvPr id="35" name="Google Shape;35;p7"/>
          <p:cNvSpPr txBox="1">
            <a:spLocks noGrp="1"/>
          </p:cNvSpPr>
          <p:nvPr>
            <p:ph type="body" idx="1"/>
          </p:nvPr>
        </p:nvSpPr>
        <p:spPr>
          <a:xfrm>
            <a:off x="922000" y="1930500"/>
            <a:ext cx="2332200" cy="2919000"/>
          </a:xfrm>
          <a:prstGeom prst="rect">
            <a:avLst/>
          </a:prstGeom>
        </p:spPr>
        <p:txBody>
          <a:bodyPr spcFirstLastPara="1" wrap="square" lIns="91425" tIns="91425" rIns="91425" bIns="91425" anchor="t" anchorCtr="0"/>
          <a:lstStyle>
            <a:lvl1pPr marL="457189" lvl="0" indent="-317492" rtl="0">
              <a:spcBef>
                <a:spcPts val="600"/>
              </a:spcBef>
              <a:spcAft>
                <a:spcPts val="0"/>
              </a:spcAft>
              <a:buSzPts val="1400"/>
              <a:buChar char="●"/>
              <a:defRPr sz="1400"/>
            </a:lvl1pPr>
            <a:lvl2pPr marL="914378" lvl="1" indent="-317492" rtl="0">
              <a:spcBef>
                <a:spcPts val="0"/>
              </a:spcBef>
              <a:spcAft>
                <a:spcPts val="0"/>
              </a:spcAft>
              <a:buSzPts val="1400"/>
              <a:buChar char="○"/>
              <a:defRPr sz="1400"/>
            </a:lvl2pPr>
            <a:lvl3pPr marL="1371566" lvl="2" indent="-317492" rtl="0">
              <a:spcBef>
                <a:spcPts val="0"/>
              </a:spcBef>
              <a:spcAft>
                <a:spcPts val="0"/>
              </a:spcAft>
              <a:buSzPts val="1400"/>
              <a:buChar char="■"/>
              <a:defRPr sz="1400"/>
            </a:lvl3pPr>
            <a:lvl4pPr marL="1828754" lvl="3" indent="-317492" rtl="0">
              <a:spcBef>
                <a:spcPts val="0"/>
              </a:spcBef>
              <a:spcAft>
                <a:spcPts val="0"/>
              </a:spcAft>
              <a:buSzPts val="1400"/>
              <a:buChar char="●"/>
              <a:defRPr sz="1400"/>
            </a:lvl4pPr>
            <a:lvl5pPr marL="2285943" lvl="4" indent="-317492" rtl="0">
              <a:spcBef>
                <a:spcPts val="0"/>
              </a:spcBef>
              <a:spcAft>
                <a:spcPts val="0"/>
              </a:spcAft>
              <a:buSzPts val="1400"/>
              <a:buChar char="○"/>
              <a:defRPr sz="1400"/>
            </a:lvl5pPr>
            <a:lvl6pPr marL="2743132" lvl="5" indent="-317492" rtl="0">
              <a:spcBef>
                <a:spcPts val="0"/>
              </a:spcBef>
              <a:spcAft>
                <a:spcPts val="0"/>
              </a:spcAft>
              <a:buSzPts val="1400"/>
              <a:buChar char="■"/>
              <a:defRPr sz="1400"/>
            </a:lvl6pPr>
            <a:lvl7pPr marL="3200320" lvl="6" indent="-317492" rtl="0">
              <a:spcBef>
                <a:spcPts val="0"/>
              </a:spcBef>
              <a:spcAft>
                <a:spcPts val="0"/>
              </a:spcAft>
              <a:buSzPts val="1400"/>
              <a:buChar char="●"/>
              <a:defRPr sz="1400"/>
            </a:lvl7pPr>
            <a:lvl8pPr marL="3657509" lvl="7" indent="-317492" rtl="0">
              <a:spcBef>
                <a:spcPts val="0"/>
              </a:spcBef>
              <a:spcAft>
                <a:spcPts val="0"/>
              </a:spcAft>
              <a:buSzPts val="1400"/>
              <a:buChar char="○"/>
              <a:defRPr sz="1400"/>
            </a:lvl8pPr>
            <a:lvl9pPr marL="4114697" lvl="8" indent="-317492" rtl="0">
              <a:spcBef>
                <a:spcPts val="0"/>
              </a:spcBef>
              <a:spcAft>
                <a:spcPts val="0"/>
              </a:spcAft>
              <a:buSzPts val="1400"/>
              <a:buChar char="■"/>
              <a:defRPr sz="1400"/>
            </a:lvl9pPr>
          </a:lstStyle>
          <a:p>
            <a:endParaRPr/>
          </a:p>
        </p:txBody>
      </p:sp>
      <p:sp>
        <p:nvSpPr>
          <p:cNvPr id="36" name="Google Shape;36;p7"/>
          <p:cNvSpPr txBox="1">
            <a:spLocks noGrp="1"/>
          </p:cNvSpPr>
          <p:nvPr>
            <p:ph type="body" idx="2"/>
          </p:nvPr>
        </p:nvSpPr>
        <p:spPr>
          <a:xfrm>
            <a:off x="3373779" y="1930500"/>
            <a:ext cx="2332200" cy="2919000"/>
          </a:xfrm>
          <a:prstGeom prst="rect">
            <a:avLst/>
          </a:prstGeom>
        </p:spPr>
        <p:txBody>
          <a:bodyPr spcFirstLastPara="1" wrap="square" lIns="91425" tIns="91425" rIns="91425" bIns="91425" anchor="t" anchorCtr="0"/>
          <a:lstStyle>
            <a:lvl1pPr marL="457189" lvl="0" indent="-317492" rtl="0">
              <a:spcBef>
                <a:spcPts val="600"/>
              </a:spcBef>
              <a:spcAft>
                <a:spcPts val="0"/>
              </a:spcAft>
              <a:buSzPts val="1400"/>
              <a:buChar char="●"/>
              <a:defRPr sz="1400"/>
            </a:lvl1pPr>
            <a:lvl2pPr marL="914378" lvl="1" indent="-317492" rtl="0">
              <a:spcBef>
                <a:spcPts val="0"/>
              </a:spcBef>
              <a:spcAft>
                <a:spcPts val="0"/>
              </a:spcAft>
              <a:buSzPts val="1400"/>
              <a:buChar char="○"/>
              <a:defRPr sz="1400"/>
            </a:lvl2pPr>
            <a:lvl3pPr marL="1371566" lvl="2" indent="-317492" rtl="0">
              <a:spcBef>
                <a:spcPts val="0"/>
              </a:spcBef>
              <a:spcAft>
                <a:spcPts val="0"/>
              </a:spcAft>
              <a:buSzPts val="1400"/>
              <a:buChar char="■"/>
              <a:defRPr sz="1400"/>
            </a:lvl3pPr>
            <a:lvl4pPr marL="1828754" lvl="3" indent="-317492" rtl="0">
              <a:spcBef>
                <a:spcPts val="0"/>
              </a:spcBef>
              <a:spcAft>
                <a:spcPts val="0"/>
              </a:spcAft>
              <a:buSzPts val="1400"/>
              <a:buChar char="●"/>
              <a:defRPr sz="1400"/>
            </a:lvl4pPr>
            <a:lvl5pPr marL="2285943" lvl="4" indent="-317492" rtl="0">
              <a:spcBef>
                <a:spcPts val="0"/>
              </a:spcBef>
              <a:spcAft>
                <a:spcPts val="0"/>
              </a:spcAft>
              <a:buSzPts val="1400"/>
              <a:buChar char="○"/>
              <a:defRPr sz="1400"/>
            </a:lvl5pPr>
            <a:lvl6pPr marL="2743132" lvl="5" indent="-317492" rtl="0">
              <a:spcBef>
                <a:spcPts val="0"/>
              </a:spcBef>
              <a:spcAft>
                <a:spcPts val="0"/>
              </a:spcAft>
              <a:buSzPts val="1400"/>
              <a:buChar char="■"/>
              <a:defRPr sz="1400"/>
            </a:lvl6pPr>
            <a:lvl7pPr marL="3200320" lvl="6" indent="-317492" rtl="0">
              <a:spcBef>
                <a:spcPts val="0"/>
              </a:spcBef>
              <a:spcAft>
                <a:spcPts val="0"/>
              </a:spcAft>
              <a:buSzPts val="1400"/>
              <a:buChar char="●"/>
              <a:defRPr sz="1400"/>
            </a:lvl7pPr>
            <a:lvl8pPr marL="3657509" lvl="7" indent="-317492" rtl="0">
              <a:spcBef>
                <a:spcPts val="0"/>
              </a:spcBef>
              <a:spcAft>
                <a:spcPts val="0"/>
              </a:spcAft>
              <a:buSzPts val="1400"/>
              <a:buChar char="○"/>
              <a:defRPr sz="1400"/>
            </a:lvl8pPr>
            <a:lvl9pPr marL="4114697" lvl="8" indent="-317492" rtl="0">
              <a:spcBef>
                <a:spcPts val="0"/>
              </a:spcBef>
              <a:spcAft>
                <a:spcPts val="0"/>
              </a:spcAft>
              <a:buSzPts val="1400"/>
              <a:buChar char="■"/>
              <a:defRPr sz="1400"/>
            </a:lvl9pPr>
          </a:lstStyle>
          <a:p>
            <a:endParaRPr/>
          </a:p>
        </p:txBody>
      </p:sp>
      <p:sp>
        <p:nvSpPr>
          <p:cNvPr id="37" name="Google Shape;37;p7"/>
          <p:cNvSpPr txBox="1">
            <a:spLocks noGrp="1"/>
          </p:cNvSpPr>
          <p:nvPr>
            <p:ph type="body" idx="3"/>
          </p:nvPr>
        </p:nvSpPr>
        <p:spPr>
          <a:xfrm>
            <a:off x="5825557" y="1930500"/>
            <a:ext cx="2332200" cy="2919000"/>
          </a:xfrm>
          <a:prstGeom prst="rect">
            <a:avLst/>
          </a:prstGeom>
        </p:spPr>
        <p:txBody>
          <a:bodyPr spcFirstLastPara="1" wrap="square" lIns="91425" tIns="91425" rIns="91425" bIns="91425" anchor="t" anchorCtr="0"/>
          <a:lstStyle>
            <a:lvl1pPr marL="457189" lvl="0" indent="-317492" rtl="0">
              <a:spcBef>
                <a:spcPts val="600"/>
              </a:spcBef>
              <a:spcAft>
                <a:spcPts val="0"/>
              </a:spcAft>
              <a:buSzPts val="1400"/>
              <a:buChar char="●"/>
              <a:defRPr sz="1400"/>
            </a:lvl1pPr>
            <a:lvl2pPr marL="914378" lvl="1" indent="-317492" rtl="0">
              <a:spcBef>
                <a:spcPts val="0"/>
              </a:spcBef>
              <a:spcAft>
                <a:spcPts val="0"/>
              </a:spcAft>
              <a:buSzPts val="1400"/>
              <a:buChar char="○"/>
              <a:defRPr sz="1400"/>
            </a:lvl2pPr>
            <a:lvl3pPr marL="1371566" lvl="2" indent="-317492" rtl="0">
              <a:spcBef>
                <a:spcPts val="0"/>
              </a:spcBef>
              <a:spcAft>
                <a:spcPts val="0"/>
              </a:spcAft>
              <a:buSzPts val="1400"/>
              <a:buChar char="■"/>
              <a:defRPr sz="1400"/>
            </a:lvl3pPr>
            <a:lvl4pPr marL="1828754" lvl="3" indent="-317492" rtl="0">
              <a:spcBef>
                <a:spcPts val="0"/>
              </a:spcBef>
              <a:spcAft>
                <a:spcPts val="0"/>
              </a:spcAft>
              <a:buSzPts val="1400"/>
              <a:buChar char="●"/>
              <a:defRPr sz="1400"/>
            </a:lvl4pPr>
            <a:lvl5pPr marL="2285943" lvl="4" indent="-317492" rtl="0">
              <a:spcBef>
                <a:spcPts val="0"/>
              </a:spcBef>
              <a:spcAft>
                <a:spcPts val="0"/>
              </a:spcAft>
              <a:buSzPts val="1400"/>
              <a:buChar char="○"/>
              <a:defRPr sz="1400"/>
            </a:lvl5pPr>
            <a:lvl6pPr marL="2743132" lvl="5" indent="-317492" rtl="0">
              <a:spcBef>
                <a:spcPts val="0"/>
              </a:spcBef>
              <a:spcAft>
                <a:spcPts val="0"/>
              </a:spcAft>
              <a:buSzPts val="1400"/>
              <a:buChar char="■"/>
              <a:defRPr sz="1400"/>
            </a:lvl6pPr>
            <a:lvl7pPr marL="3200320" lvl="6" indent="-317492" rtl="0">
              <a:spcBef>
                <a:spcPts val="0"/>
              </a:spcBef>
              <a:spcAft>
                <a:spcPts val="0"/>
              </a:spcAft>
              <a:buSzPts val="1400"/>
              <a:buChar char="●"/>
              <a:defRPr sz="1400"/>
            </a:lvl7pPr>
            <a:lvl8pPr marL="3657509" lvl="7" indent="-317492" rtl="0">
              <a:spcBef>
                <a:spcPts val="0"/>
              </a:spcBef>
              <a:spcAft>
                <a:spcPts val="0"/>
              </a:spcAft>
              <a:buSzPts val="1400"/>
              <a:buChar char="○"/>
              <a:defRPr sz="1400"/>
            </a:lvl8pPr>
            <a:lvl9pPr marL="4114697" lvl="8" indent="-317492" rtl="0">
              <a:spcBef>
                <a:spcPts val="0"/>
              </a:spcBef>
              <a:spcAft>
                <a:spcPts val="0"/>
              </a:spcAft>
              <a:buSzPts val="1400"/>
              <a:buChar char="■"/>
              <a:defRPr sz="1400"/>
            </a:lvl9pPr>
          </a:lstStyle>
          <a:p>
            <a:endParaRPr/>
          </a:p>
        </p:txBody>
      </p:sp>
      <p:sp>
        <p:nvSpPr>
          <p:cNvPr id="38" name="Google Shape;38;p7"/>
          <p:cNvSpPr txBox="1">
            <a:spLocks noGrp="1"/>
          </p:cNvSpPr>
          <p:nvPr>
            <p:ph type="sldNum" idx="12"/>
          </p:nvPr>
        </p:nvSpPr>
        <p:spPr>
          <a:xfrm>
            <a:off x="8604402"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userDrawn="1">
  <p:cSld name="TITLE_ONLY">
    <p:spTree>
      <p:nvGrpSpPr>
        <p:cNvPr id="1" name="Shape 39"/>
        <p:cNvGrpSpPr/>
        <p:nvPr/>
      </p:nvGrpSpPr>
      <p:grpSpPr>
        <a:xfrm>
          <a:off x="0" y="0"/>
          <a:ext cx="0" cy="0"/>
          <a:chOff x="0" y="0"/>
          <a:chExt cx="0" cy="0"/>
        </a:xfrm>
      </p:grpSpPr>
      <p:sp>
        <p:nvSpPr>
          <p:cNvPr id="42" name="Google Shape;42;p8"/>
          <p:cNvSpPr txBox="1">
            <a:spLocks noGrp="1"/>
          </p:cNvSpPr>
          <p:nvPr>
            <p:ph type="sldNum" idx="12"/>
          </p:nvPr>
        </p:nvSpPr>
        <p:spPr>
          <a:xfrm>
            <a:off x="8681993" y="466149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6" name="Google Shape;24;p5">
            <a:extLst>
              <a:ext uri="{FF2B5EF4-FFF2-40B4-BE49-F238E27FC236}">
                <a16:creationId xmlns:a16="http://schemas.microsoft.com/office/drawing/2014/main" id="{7807994E-A277-2AB0-1649-A7442EB84588}"/>
              </a:ext>
            </a:extLst>
          </p:cNvPr>
          <p:cNvSpPr txBox="1">
            <a:spLocks noGrp="1"/>
          </p:cNvSpPr>
          <p:nvPr>
            <p:ph type="body" idx="1"/>
          </p:nvPr>
        </p:nvSpPr>
        <p:spPr>
          <a:xfrm>
            <a:off x="922002" y="1455576"/>
            <a:ext cx="7301378" cy="3128865"/>
          </a:xfrm>
          <a:prstGeom prst="rect">
            <a:avLst/>
          </a:prstGeom>
        </p:spPr>
        <p:txBody>
          <a:bodyPr spcFirstLastPara="1" wrap="square" lIns="91425" tIns="91425" rIns="91425" bIns="91425" anchor="t" anchorCtr="0"/>
          <a:lstStyle>
            <a:lvl1pPr marL="457189" lvl="0" indent="-342892">
              <a:spcBef>
                <a:spcPts val="600"/>
              </a:spcBef>
              <a:spcAft>
                <a:spcPts val="0"/>
              </a:spcAft>
              <a:buClr>
                <a:srgbClr val="FFB600"/>
              </a:buClr>
              <a:buSzPts val="1800"/>
              <a:buChar char="●"/>
              <a:defRPr/>
            </a:lvl1pPr>
            <a:lvl2pPr marL="914378" lvl="1" indent="-342892">
              <a:spcBef>
                <a:spcPts val="0"/>
              </a:spcBef>
              <a:spcAft>
                <a:spcPts val="0"/>
              </a:spcAft>
              <a:buClr>
                <a:srgbClr val="FFB600"/>
              </a:buClr>
              <a:buSzPts val="1800"/>
              <a:buChar char="○"/>
              <a:defRPr/>
            </a:lvl2pPr>
            <a:lvl3pPr marL="1371566" lvl="2" indent="-342892">
              <a:spcBef>
                <a:spcPts val="0"/>
              </a:spcBef>
              <a:spcAft>
                <a:spcPts val="0"/>
              </a:spcAft>
              <a:buClr>
                <a:srgbClr val="FFB600"/>
              </a:buClr>
              <a:buSzPts val="1800"/>
              <a:buChar char="■"/>
              <a:defRPr/>
            </a:lvl3pPr>
            <a:lvl4pPr marL="1828754" lvl="3" indent="-342892">
              <a:spcBef>
                <a:spcPts val="0"/>
              </a:spcBef>
              <a:spcAft>
                <a:spcPts val="0"/>
              </a:spcAft>
              <a:buSzPts val="1800"/>
              <a:buChar char="●"/>
              <a:defRPr/>
            </a:lvl4pPr>
            <a:lvl5pPr marL="2285943" lvl="4" indent="-342892">
              <a:spcBef>
                <a:spcPts val="0"/>
              </a:spcBef>
              <a:spcAft>
                <a:spcPts val="0"/>
              </a:spcAft>
              <a:buSzPts val="1800"/>
              <a:buChar char="○"/>
              <a:defRPr/>
            </a:lvl5pPr>
            <a:lvl6pPr marL="2743132" lvl="5" indent="-342892">
              <a:spcBef>
                <a:spcPts val="0"/>
              </a:spcBef>
              <a:spcAft>
                <a:spcPts val="0"/>
              </a:spcAft>
              <a:buSzPts val="1800"/>
              <a:buChar char="■"/>
              <a:defRPr/>
            </a:lvl6pPr>
            <a:lvl7pPr marL="3200320" lvl="6" indent="-342892">
              <a:spcBef>
                <a:spcPts val="0"/>
              </a:spcBef>
              <a:spcAft>
                <a:spcPts val="0"/>
              </a:spcAft>
              <a:buSzPts val="1800"/>
              <a:buChar char="●"/>
              <a:defRPr/>
            </a:lvl7pPr>
            <a:lvl8pPr marL="3657509" lvl="7" indent="-342892">
              <a:spcBef>
                <a:spcPts val="0"/>
              </a:spcBef>
              <a:spcAft>
                <a:spcPts val="0"/>
              </a:spcAft>
              <a:buSzPts val="1800"/>
              <a:buChar char="○"/>
              <a:defRPr/>
            </a:lvl8pPr>
            <a:lvl9pPr marL="4114697" lvl="8" indent="-342892">
              <a:spcBef>
                <a:spcPts val="0"/>
              </a:spcBef>
              <a:spcAft>
                <a:spcPts val="0"/>
              </a:spcAft>
              <a:buSzPts val="1800"/>
              <a:buChar char="■"/>
              <a:defRPr/>
            </a:lvl9pPr>
          </a:lstStyle>
          <a:p>
            <a:endParaRPr/>
          </a:p>
        </p:txBody>
      </p:sp>
      <p:sp>
        <p:nvSpPr>
          <p:cNvPr id="7" name="Google Shape;25;p5">
            <a:extLst>
              <a:ext uri="{FF2B5EF4-FFF2-40B4-BE49-F238E27FC236}">
                <a16:creationId xmlns:a16="http://schemas.microsoft.com/office/drawing/2014/main" id="{0B8F1C24-6C7D-3A93-C67C-F55E98E845B4}"/>
              </a:ext>
            </a:extLst>
          </p:cNvPr>
          <p:cNvSpPr txBox="1">
            <a:spLocks/>
          </p:cNvSpPr>
          <p:nvPr userDrawn="1"/>
        </p:nvSpPr>
        <p:spPr>
          <a:xfrm>
            <a:off x="8710188" y="4715552"/>
            <a:ext cx="539700" cy="55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1pPr>
            <a:lvl2pPr marR="0" lvl="1"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2pPr>
            <a:lvl3pPr marR="0" lvl="2"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3pPr>
            <a:lvl4pPr marR="0" lvl="3"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4pPr>
            <a:lvl5pPr marR="0" lvl="4"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5pPr>
            <a:lvl6pPr marR="0" lvl="5"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6pPr>
            <a:lvl7pPr marR="0" lvl="6"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7pPr>
            <a:lvl8pPr marR="0" lvl="7"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8pPr>
            <a:lvl9pPr marR="0" lvl="8"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9pPr>
          </a:lstStyle>
          <a:p>
            <a:fld id="{00000000-1234-1234-1234-123412341234}" type="slidenum">
              <a:rPr lang="en" smtClean="0"/>
              <a:pPr/>
              <a:t>‹#›</a:t>
            </a:fld>
            <a:endParaRPr lang="en"/>
          </a:p>
        </p:txBody>
      </p:sp>
      <p:sp>
        <p:nvSpPr>
          <p:cNvPr id="8" name="Google Shape;22;p5">
            <a:extLst>
              <a:ext uri="{FF2B5EF4-FFF2-40B4-BE49-F238E27FC236}">
                <a16:creationId xmlns:a16="http://schemas.microsoft.com/office/drawing/2014/main" id="{9CAB306E-74C1-AE5C-7910-7B069C6A582E}"/>
              </a:ext>
            </a:extLst>
          </p:cNvPr>
          <p:cNvSpPr/>
          <p:nvPr userDrawn="1"/>
        </p:nvSpPr>
        <p:spPr>
          <a:xfrm>
            <a:off x="316361" y="303748"/>
            <a:ext cx="8771933" cy="4855779"/>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 name="Google Shape;23;p5">
            <a:extLst>
              <a:ext uri="{FF2B5EF4-FFF2-40B4-BE49-F238E27FC236}">
                <a16:creationId xmlns:a16="http://schemas.microsoft.com/office/drawing/2014/main" id="{3045E080-7BA5-882F-B655-2CA5E6AF1035}"/>
              </a:ext>
            </a:extLst>
          </p:cNvPr>
          <p:cNvSpPr txBox="1">
            <a:spLocks noGrp="1"/>
          </p:cNvSpPr>
          <p:nvPr>
            <p:ph type="title"/>
          </p:nvPr>
        </p:nvSpPr>
        <p:spPr>
          <a:xfrm>
            <a:off x="1074401" y="489062"/>
            <a:ext cx="7301377" cy="681988"/>
          </a:xfrm>
          <a:prstGeom prst="rect">
            <a:avLst/>
          </a:prstGeom>
        </p:spPr>
        <p:txBody>
          <a:bodyPr spcFirstLastPara="1" wrap="square" lIns="91425" tIns="91425" rIns="91425" bIns="91425" anchor="t" anchorCtr="0"/>
          <a:lstStyle>
            <a:lvl1pPr lvl="0">
              <a:spcBef>
                <a:spcPts val="0"/>
              </a:spcBef>
              <a:spcAft>
                <a:spcPts val="0"/>
              </a:spcAft>
              <a:buSzPts val="5800"/>
              <a:buNone/>
              <a:defRPr sz="3200"/>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11" name="Google Shape;25;p5">
            <a:extLst>
              <a:ext uri="{FF2B5EF4-FFF2-40B4-BE49-F238E27FC236}">
                <a16:creationId xmlns:a16="http://schemas.microsoft.com/office/drawing/2014/main" id="{08A073A1-4E0C-05BF-6155-0207EFE04F54}"/>
              </a:ext>
            </a:extLst>
          </p:cNvPr>
          <p:cNvSpPr txBox="1">
            <a:spLocks/>
          </p:cNvSpPr>
          <p:nvPr userDrawn="1"/>
        </p:nvSpPr>
        <p:spPr>
          <a:xfrm>
            <a:off x="8862588" y="4867952"/>
            <a:ext cx="539700" cy="55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1pPr>
            <a:lvl2pPr marR="0" lvl="1"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2pPr>
            <a:lvl3pPr marR="0" lvl="2"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3pPr>
            <a:lvl4pPr marR="0" lvl="3"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4pPr>
            <a:lvl5pPr marR="0" lvl="4"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5pPr>
            <a:lvl6pPr marR="0" lvl="5"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6pPr>
            <a:lvl7pPr marR="0" lvl="6"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7pPr>
            <a:lvl8pPr marR="0" lvl="7"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8pPr>
            <a:lvl9pPr marR="0" lvl="8" algn="ctr" rtl="0">
              <a:lnSpc>
                <a:spcPct val="100000"/>
              </a:lnSpc>
              <a:spcBef>
                <a:spcPts val="0"/>
              </a:spcBef>
              <a:spcAft>
                <a:spcPts val="0"/>
              </a:spcAft>
              <a:buClr>
                <a:srgbClr val="000000"/>
              </a:buClr>
              <a:buFont typeface="Arial"/>
              <a:buNone/>
              <a:defRPr sz="1300" b="0" i="0" u="none" strike="noStrike" cap="none">
                <a:solidFill>
                  <a:srgbClr val="FFB600"/>
                </a:solidFill>
                <a:latin typeface="Raleway ExtraBold"/>
                <a:ea typeface="Raleway ExtraBold"/>
                <a:cs typeface="Raleway ExtraBold"/>
                <a:sym typeface="Raleway ExtraBold"/>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0"/>
          <p:cNvSpPr txBox="1">
            <a:spLocks noGrp="1"/>
          </p:cNvSpPr>
          <p:nvPr>
            <p:ph type="sldNum" idx="12"/>
          </p:nvPr>
        </p:nvSpPr>
        <p:spPr>
          <a:xfrm>
            <a:off x="8604402"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49" name="Google Shape;49;p10"/>
          <p:cNvSpPr/>
          <p:nvPr/>
        </p:nvSpPr>
        <p:spPr>
          <a:xfrm>
            <a:off x="390738"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22002" y="891775"/>
            <a:ext cx="6866100" cy="619784"/>
          </a:xfrm>
          <a:prstGeom prst="rect">
            <a:avLst/>
          </a:prstGeom>
          <a:noFill/>
          <a:ln>
            <a:noFill/>
          </a:ln>
        </p:spPr>
        <p:txBody>
          <a:bodyPr spcFirstLastPara="1" wrap="square" lIns="91425" tIns="91425" rIns="91425" bIns="91425" anchor="t" anchorCtr="0"/>
          <a:lstStyle/>
          <a:p>
            <a:pPr lvl="0">
              <a:buClr>
                <a:srgbClr val="434343"/>
              </a:buClr>
              <a:buSzPts val="5800"/>
              <a:buFont typeface="Raleway ExtraBold"/>
              <a:buNone/>
            </a:pPr>
            <a:endParaRPr/>
          </a:p>
        </p:txBody>
      </p:sp>
      <p:sp>
        <p:nvSpPr>
          <p:cNvPr id="7" name="Google Shape;7;p1"/>
          <p:cNvSpPr txBox="1">
            <a:spLocks noGrp="1"/>
          </p:cNvSpPr>
          <p:nvPr>
            <p:ph type="body" idx="1"/>
          </p:nvPr>
        </p:nvSpPr>
        <p:spPr>
          <a:xfrm>
            <a:off x="922002" y="1885951"/>
            <a:ext cx="6866100" cy="2366100"/>
          </a:xfrm>
          <a:prstGeom prst="rect">
            <a:avLst/>
          </a:prstGeom>
          <a:noFill/>
          <a:ln>
            <a:noFill/>
          </a:ln>
        </p:spPr>
        <p:txBody>
          <a:bodyPr spcFirstLastPara="1" wrap="square" lIns="91425" tIns="91425" rIns="91425" bIns="91425" anchor="t" anchorCtr="0"/>
          <a:lstStyle>
            <a:lvl1pPr marL="457200" lvl="0" indent="-342900">
              <a:spcBef>
                <a:spcPts val="60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1pPr>
            <a:lvl2pPr marL="914400" lvl="1"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2pPr>
            <a:lvl3pPr marL="1371600" lvl="2"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3pPr>
            <a:lvl4pPr marL="1828800" lvl="3"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4pPr>
            <a:lvl5pPr marL="2286000" lvl="4"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5pPr>
            <a:lvl6pPr marL="2743200" lvl="5"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6pPr>
            <a:lvl7pPr marL="3200400" lvl="6"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7pPr>
            <a:lvl8pPr marL="3657600" lvl="7"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8pPr>
            <a:lvl9pPr marL="4114800" lvl="8"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9pPr>
          </a:lstStyle>
          <a:p>
            <a:endParaRPr/>
          </a:p>
        </p:txBody>
      </p:sp>
      <p:sp>
        <p:nvSpPr>
          <p:cNvPr id="8" name="Google Shape;8;p1"/>
          <p:cNvSpPr txBox="1">
            <a:spLocks noGrp="1"/>
          </p:cNvSpPr>
          <p:nvPr>
            <p:ph type="sldNum" idx="12"/>
          </p:nvPr>
        </p:nvSpPr>
        <p:spPr>
          <a:xfrm>
            <a:off x="8604402" y="4590300"/>
            <a:ext cx="539700" cy="553200"/>
          </a:xfrm>
          <a:prstGeom prst="rect">
            <a:avLst/>
          </a:prstGeom>
          <a:noFill/>
          <a:ln>
            <a:noFill/>
          </a:ln>
        </p:spPr>
        <p:txBody>
          <a:bodyPr spcFirstLastPara="1" wrap="square" lIns="91425" tIns="91425" rIns="91425" bIns="91425" anchor="ctr" anchorCtr="0">
            <a:noAutofit/>
          </a:bodyPr>
          <a:lstStyle>
            <a:lvl1pPr lvl="0" algn="ctr">
              <a:buNone/>
              <a:defRPr sz="1300">
                <a:solidFill>
                  <a:srgbClr val="FFB600"/>
                </a:solidFill>
                <a:latin typeface="Raleway ExtraBold"/>
                <a:ea typeface="Raleway ExtraBold"/>
                <a:cs typeface="Raleway ExtraBold"/>
                <a:sym typeface="Raleway ExtraBold"/>
              </a:defRPr>
            </a:lvl1pPr>
            <a:lvl2pPr lvl="1" algn="ctr">
              <a:buNone/>
              <a:defRPr sz="1300">
                <a:solidFill>
                  <a:srgbClr val="FFB600"/>
                </a:solidFill>
                <a:latin typeface="Raleway ExtraBold"/>
                <a:ea typeface="Raleway ExtraBold"/>
                <a:cs typeface="Raleway ExtraBold"/>
                <a:sym typeface="Raleway ExtraBold"/>
              </a:defRPr>
            </a:lvl2pPr>
            <a:lvl3pPr lvl="2" algn="ctr">
              <a:buNone/>
              <a:defRPr sz="1300">
                <a:solidFill>
                  <a:srgbClr val="FFB600"/>
                </a:solidFill>
                <a:latin typeface="Raleway ExtraBold"/>
                <a:ea typeface="Raleway ExtraBold"/>
                <a:cs typeface="Raleway ExtraBold"/>
                <a:sym typeface="Raleway ExtraBold"/>
              </a:defRPr>
            </a:lvl3pPr>
            <a:lvl4pPr lvl="3" algn="ctr">
              <a:buNone/>
              <a:defRPr sz="1300">
                <a:solidFill>
                  <a:srgbClr val="FFB600"/>
                </a:solidFill>
                <a:latin typeface="Raleway ExtraBold"/>
                <a:ea typeface="Raleway ExtraBold"/>
                <a:cs typeface="Raleway ExtraBold"/>
                <a:sym typeface="Raleway ExtraBold"/>
              </a:defRPr>
            </a:lvl4pPr>
            <a:lvl5pPr lvl="4" algn="ctr">
              <a:buNone/>
              <a:defRPr sz="1300">
                <a:solidFill>
                  <a:srgbClr val="FFB600"/>
                </a:solidFill>
                <a:latin typeface="Raleway ExtraBold"/>
                <a:ea typeface="Raleway ExtraBold"/>
                <a:cs typeface="Raleway ExtraBold"/>
                <a:sym typeface="Raleway ExtraBold"/>
              </a:defRPr>
            </a:lvl5pPr>
            <a:lvl6pPr lvl="5" algn="ctr">
              <a:buNone/>
              <a:defRPr sz="1300">
                <a:solidFill>
                  <a:srgbClr val="FFB600"/>
                </a:solidFill>
                <a:latin typeface="Raleway ExtraBold"/>
                <a:ea typeface="Raleway ExtraBold"/>
                <a:cs typeface="Raleway ExtraBold"/>
                <a:sym typeface="Raleway ExtraBold"/>
              </a:defRPr>
            </a:lvl6pPr>
            <a:lvl7pPr lvl="6" algn="ctr">
              <a:buNone/>
              <a:defRPr sz="1300">
                <a:solidFill>
                  <a:srgbClr val="FFB600"/>
                </a:solidFill>
                <a:latin typeface="Raleway ExtraBold"/>
                <a:ea typeface="Raleway ExtraBold"/>
                <a:cs typeface="Raleway ExtraBold"/>
                <a:sym typeface="Raleway ExtraBold"/>
              </a:defRPr>
            </a:lvl7pPr>
            <a:lvl8pPr lvl="7" algn="ctr">
              <a:buNone/>
              <a:defRPr sz="1300">
                <a:solidFill>
                  <a:srgbClr val="FFB600"/>
                </a:solidFill>
                <a:latin typeface="Raleway ExtraBold"/>
                <a:ea typeface="Raleway ExtraBold"/>
                <a:cs typeface="Raleway ExtraBold"/>
                <a:sym typeface="Raleway ExtraBold"/>
              </a:defRPr>
            </a:lvl8pPr>
            <a:lvl9pPr lvl="8" algn="ctr">
              <a:buNone/>
              <a:defRPr sz="1300">
                <a:solidFill>
                  <a:srgbClr val="FFB600"/>
                </a:solidFill>
                <a:latin typeface="Raleway ExtraBold"/>
                <a:ea typeface="Raleway ExtraBold"/>
                <a:cs typeface="Raleway ExtraBold"/>
                <a:sym typeface="Raleway ExtraBold"/>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51" r:id="rId1"/>
    <p:sldLayoutId id="2147483653" r:id="rId2"/>
    <p:sldLayoutId id="2147483654"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200" b="0" i="0" u="none" strike="noStrike" cap="none">
          <a:solidFill>
            <a:srgbClr val="434343"/>
          </a:solidFill>
          <a:latin typeface="Raleway ExtraBold"/>
          <a:ea typeface="Raleway ExtraBold"/>
          <a:cs typeface="Times New Roman" panose="02020603050405020304" pitchFamily="18" charset="0"/>
          <a:sym typeface="Raleway ExtraBold"/>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D848347-7B45-6A1F-5B8C-2D95C6F9DC88}"/>
              </a:ext>
            </a:extLst>
          </p:cNvPr>
          <p:cNvSpPr>
            <a:spLocks noGrp="1"/>
          </p:cNvSpPr>
          <p:nvPr>
            <p:ph type="sldNum" idx="12"/>
          </p:nvPr>
        </p:nvSpPr>
        <p:spPr/>
        <p:txBody>
          <a:bodyPr/>
          <a:lstStyle/>
          <a:p>
            <a:fld id="{00000000-1234-1234-1234-123412341234}" type="slidenum">
              <a:rPr lang="en" smtClean="0">
                <a:latin typeface="+mn-lt"/>
              </a:rPr>
              <a:pPr/>
              <a:t>1</a:t>
            </a:fld>
            <a:endParaRPr lang="en">
              <a:latin typeface="+mn-lt"/>
            </a:endParaRPr>
          </a:p>
        </p:txBody>
      </p:sp>
      <p:pic>
        <p:nvPicPr>
          <p:cNvPr id="4" name="Picture 3">
            <a:extLst>
              <a:ext uri="{FF2B5EF4-FFF2-40B4-BE49-F238E27FC236}">
                <a16:creationId xmlns:a16="http://schemas.microsoft.com/office/drawing/2014/main" id="{01D33F4A-AE86-FDA9-B92C-C7FA60C590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30" y="143347"/>
            <a:ext cx="1014150" cy="1014150"/>
          </a:xfrm>
          <a:prstGeom prst="rect">
            <a:avLst/>
          </a:prstGeom>
        </p:spPr>
      </p:pic>
      <p:pic>
        <p:nvPicPr>
          <p:cNvPr id="5" name="Picture 4">
            <a:extLst>
              <a:ext uri="{FF2B5EF4-FFF2-40B4-BE49-F238E27FC236}">
                <a16:creationId xmlns:a16="http://schemas.microsoft.com/office/drawing/2014/main" id="{C70420A0-3467-985E-E789-A0FDD6C296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6568" y="143347"/>
            <a:ext cx="1033788" cy="997372"/>
          </a:xfrm>
          <a:prstGeom prst="rect">
            <a:avLst/>
          </a:prstGeom>
        </p:spPr>
      </p:pic>
      <p:sp>
        <p:nvSpPr>
          <p:cNvPr id="6" name="Text Box 816">
            <a:extLst>
              <a:ext uri="{FF2B5EF4-FFF2-40B4-BE49-F238E27FC236}">
                <a16:creationId xmlns:a16="http://schemas.microsoft.com/office/drawing/2014/main" id="{146FF466-8261-FF5E-0763-B1FCF26F3963}"/>
              </a:ext>
            </a:extLst>
          </p:cNvPr>
          <p:cNvSpPr txBox="1">
            <a:spLocks noChangeArrowheads="1"/>
          </p:cNvSpPr>
          <p:nvPr/>
        </p:nvSpPr>
        <p:spPr bwMode="auto">
          <a:xfrm>
            <a:off x="2011257" y="212042"/>
            <a:ext cx="5520512" cy="859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fontAlgn="base" hangingPunct="0">
              <a:spcBef>
                <a:spcPct val="0"/>
              </a:spcBef>
              <a:spcAft>
                <a:spcPts val="800"/>
              </a:spcAft>
              <a:buClrTx/>
            </a:pPr>
            <a:r>
              <a:rPr lang="en-US" altLang="en-US" sz="2000" b="1">
                <a:solidFill>
                  <a:schemeClr val="tx1"/>
                </a:solidFill>
                <a:latin typeface="+mn-lt"/>
                <a:cs typeface="Times New Roman" panose="02020603050405020304" pitchFamily="18" charset="0"/>
              </a:rPr>
              <a:t>TRƯỜNG </a:t>
            </a:r>
            <a:r>
              <a:rPr lang="en-US" altLang="en-US" sz="2000" b="1" dirty="0">
                <a:solidFill>
                  <a:schemeClr val="tx1"/>
                </a:solidFill>
                <a:latin typeface="+mn-lt"/>
                <a:cs typeface="Times New Roman" panose="02020603050405020304" pitchFamily="18" charset="0"/>
              </a:rPr>
              <a:t>ĐẠI HỌC CÔNG NGHIỆP HÀ NỘI</a:t>
            </a:r>
          </a:p>
          <a:p>
            <a:pPr algn="ctr" eaLnBrk="0" fontAlgn="base" hangingPunct="0">
              <a:spcBef>
                <a:spcPct val="0"/>
              </a:spcBef>
              <a:spcAft>
                <a:spcPts val="800"/>
              </a:spcAft>
              <a:buClrTx/>
            </a:pPr>
            <a:r>
              <a:rPr lang="en-US" altLang="en-US" sz="2000" b="1" dirty="0">
                <a:solidFill>
                  <a:schemeClr val="tx1"/>
                </a:solidFill>
                <a:latin typeface="+mn-lt"/>
                <a:cs typeface="Times New Roman" panose="02020603050405020304" pitchFamily="18" charset="0"/>
              </a:rPr>
              <a:t>KHOA ĐIỆN TỬ </a:t>
            </a:r>
          </a:p>
          <a:p>
            <a:pPr algn="ctr" eaLnBrk="0" fontAlgn="base" hangingPunct="0">
              <a:spcBef>
                <a:spcPct val="0"/>
              </a:spcBef>
              <a:spcAft>
                <a:spcPts val="800"/>
              </a:spcAft>
              <a:buClrTx/>
            </a:pPr>
            <a:r>
              <a:rPr lang="en-US" altLang="en-US" sz="2000" b="1">
                <a:solidFill>
                  <a:schemeClr val="tx1"/>
                </a:solidFill>
                <a:latin typeface="+mn-lt"/>
                <a:cs typeface="Times New Roman" panose="02020603050405020304" pitchFamily="18" charset="0"/>
              </a:rPr>
              <a:t> </a:t>
            </a:r>
            <a:endParaRPr lang="en-US" altLang="en-US" sz="2000" dirty="0">
              <a:solidFill>
                <a:schemeClr val="tx1"/>
              </a:solidFill>
              <a:latin typeface="+mn-lt"/>
              <a:cs typeface="Times New Roman" panose="02020603050405020304" pitchFamily="18" charset="0"/>
            </a:endParaRPr>
          </a:p>
          <a:p>
            <a:pPr eaLnBrk="0" fontAlgn="base" hangingPunct="0">
              <a:spcBef>
                <a:spcPct val="0"/>
              </a:spcBef>
              <a:spcAft>
                <a:spcPct val="0"/>
              </a:spcAft>
              <a:buClrTx/>
            </a:pPr>
            <a:endParaRPr lang="vi-VN" altLang="en-US" sz="2000">
              <a:solidFill>
                <a:schemeClr val="tx1"/>
              </a:solidFill>
              <a:latin typeface="+mn-lt"/>
              <a:cs typeface="Times New Roman" panose="02020603050405020304" pitchFamily="18" charset="0"/>
            </a:endParaRPr>
          </a:p>
        </p:txBody>
      </p:sp>
      <p:sp>
        <p:nvSpPr>
          <p:cNvPr id="7" name="Rectangle 6">
            <a:extLst>
              <a:ext uri="{FF2B5EF4-FFF2-40B4-BE49-F238E27FC236}">
                <a16:creationId xmlns:a16="http://schemas.microsoft.com/office/drawing/2014/main" id="{ADB1BEB7-A7AB-41AE-8C17-B8DCD3A0F209}"/>
              </a:ext>
            </a:extLst>
          </p:cNvPr>
          <p:cNvSpPr/>
          <p:nvPr/>
        </p:nvSpPr>
        <p:spPr>
          <a:xfrm>
            <a:off x="1175801" y="1234996"/>
            <a:ext cx="6792396" cy="872034"/>
          </a:xfrm>
          <a:prstGeom prst="rect">
            <a:avLst/>
          </a:prstGeom>
        </p:spPr>
        <p:txBody>
          <a:bodyPr wrap="square">
            <a:spAutoFit/>
          </a:bodyPr>
          <a:lstStyle/>
          <a:p>
            <a:pPr algn="ctr">
              <a:lnSpc>
                <a:spcPct val="150000"/>
              </a:lnSpc>
            </a:pPr>
            <a:r>
              <a:rPr lang="en-US" sz="1800" b="1" dirty="0">
                <a:latin typeface="+mn-lt"/>
                <a:ea typeface="Calibri" panose="020F0502020204030204" pitchFamily="34" charset="0"/>
                <a:cs typeface="Times New Roman" panose="02020603050405020304" pitchFamily="18" charset="0"/>
              </a:rPr>
              <a:t>BÁO CÁO </a:t>
            </a:r>
            <a:r>
              <a:rPr lang="vi-VN" sz="1800" b="1">
                <a:latin typeface="+mn-lt"/>
                <a:ea typeface="Calibri" panose="020F0502020204030204" pitchFamily="34" charset="0"/>
                <a:cs typeface="Times New Roman" panose="02020603050405020304" pitchFamily="18" charset="0"/>
              </a:rPr>
              <a:t>ĐỒ ÁN</a:t>
            </a:r>
            <a:r>
              <a:rPr lang="en-US" sz="1800" b="1" dirty="0">
                <a:latin typeface="+mn-lt"/>
                <a:ea typeface="Calibri" panose="020F0502020204030204" pitchFamily="34" charset="0"/>
                <a:cs typeface="Times New Roman" panose="02020603050405020304" pitchFamily="18" charset="0"/>
              </a:rPr>
              <a:t> TỐT NGHIỆP</a:t>
            </a:r>
          </a:p>
          <a:p>
            <a:pPr algn="ctr">
              <a:lnSpc>
                <a:spcPct val="150000"/>
              </a:lnSpc>
            </a:pPr>
            <a:r>
              <a:rPr lang="en-US" sz="1800" b="1" dirty="0">
                <a:latin typeface="+mn-lt"/>
                <a:ea typeface="Calibri" panose="020F0502020204030204" pitchFamily="34" charset="0"/>
                <a:cs typeface="Times New Roman" panose="02020603050405020304" pitchFamily="18" charset="0"/>
              </a:rPr>
              <a:t>CHUYÊN NGÀNH ĐIỆN TỬ - VIỄN THÔNG</a:t>
            </a:r>
            <a:endParaRPr lang="en-US" sz="1800" dirty="0">
              <a:latin typeface="+mn-lt"/>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524CB702-45FC-3138-C9A2-2557F80C8F71}"/>
              </a:ext>
            </a:extLst>
          </p:cNvPr>
          <p:cNvSpPr/>
          <p:nvPr/>
        </p:nvSpPr>
        <p:spPr>
          <a:xfrm>
            <a:off x="-604625" y="2285713"/>
            <a:ext cx="10353247" cy="1086901"/>
          </a:xfrm>
          <a:prstGeom prst="rect">
            <a:avLst/>
          </a:prstGeom>
        </p:spPr>
        <p:txBody>
          <a:bodyPr wrap="square">
            <a:spAutoFit/>
          </a:bodyPr>
          <a:lstStyle/>
          <a:p>
            <a:pPr algn="ctr">
              <a:lnSpc>
                <a:spcPct val="150000"/>
              </a:lnSpc>
              <a:spcAft>
                <a:spcPts val="1000"/>
              </a:spcAft>
            </a:pPr>
            <a:r>
              <a:rPr lang="en-US" sz="2000" b="1">
                <a:latin typeface="+mn-lt"/>
                <a:ea typeface="Calibri" panose="020F0502020204030204" pitchFamily="34" charset="0"/>
                <a:cs typeface="Times New Roman" panose="02020603050405020304" pitchFamily="18" charset="0"/>
              </a:rPr>
              <a:t>“THIẾT KẾ MÔ HÌNH ỨNG DỤNG IOT TRONG VIỆC </a:t>
            </a:r>
          </a:p>
          <a:p>
            <a:pPr algn="ctr">
              <a:lnSpc>
                <a:spcPct val="150000"/>
              </a:lnSpc>
              <a:spcAft>
                <a:spcPts val="1000"/>
              </a:spcAft>
            </a:pPr>
            <a:r>
              <a:rPr lang="en-US" sz="2000" b="1">
                <a:latin typeface="+mn-lt"/>
                <a:ea typeface="Calibri" panose="020F0502020204030204" pitchFamily="34" charset="0"/>
                <a:cs typeface="Times New Roman" panose="02020603050405020304" pitchFamily="18" charset="0"/>
              </a:rPr>
              <a:t>TRỒNG RAU SẠCH SỬ DỤNG ESP32 </a:t>
            </a:r>
            <a:r>
              <a:rPr lang="vi-VN" sz="2000" b="1">
                <a:latin typeface="+mn-lt"/>
                <a:ea typeface="Calibri" panose="020F0502020204030204" pitchFamily="34" charset="0"/>
                <a:cs typeface="Times New Roman" panose="02020603050405020304" pitchFamily="18" charset="0"/>
              </a:rPr>
              <a:t>”</a:t>
            </a:r>
            <a:endParaRPr lang="en-US" sz="2000">
              <a:latin typeface="+mn-lt"/>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5E09DD73-FD01-D24E-3589-64523DEA83BB}"/>
              </a:ext>
            </a:extLst>
          </p:cNvPr>
          <p:cNvSpPr/>
          <p:nvPr/>
        </p:nvSpPr>
        <p:spPr>
          <a:xfrm>
            <a:off x="2120718" y="4116119"/>
            <a:ext cx="6096000" cy="498663"/>
          </a:xfrm>
          <a:prstGeom prst="rect">
            <a:avLst/>
          </a:prstGeom>
        </p:spPr>
        <p:txBody>
          <a:bodyPr>
            <a:spAutoFit/>
          </a:bodyPr>
          <a:lstStyle/>
          <a:p>
            <a:pPr>
              <a:lnSpc>
                <a:spcPct val="150000"/>
              </a:lnSpc>
              <a:spcBef>
                <a:spcPts val="100"/>
              </a:spcBef>
              <a:spcAft>
                <a:spcPts val="100"/>
              </a:spcAft>
            </a:pPr>
            <a:r>
              <a:rPr lang="nl-NL" sz="2000" b="1">
                <a:latin typeface="+mn-lt"/>
                <a:ea typeface="Calibri" panose="020F0502020204030204" pitchFamily="34" charset="0"/>
                <a:cs typeface="Times New Roman" panose="02020603050405020304" pitchFamily="18" charset="0"/>
              </a:rPr>
              <a:t>Giáo viên h</a:t>
            </a:r>
            <a:r>
              <a:rPr lang="vi-VN" sz="2000" b="1">
                <a:latin typeface="+mn-lt"/>
                <a:ea typeface="Calibri" panose="020F0502020204030204" pitchFamily="34" charset="0"/>
                <a:cs typeface="Times New Roman" panose="02020603050405020304" pitchFamily="18" charset="0"/>
              </a:rPr>
              <a:t>ướng dẫn</a:t>
            </a:r>
            <a:r>
              <a:rPr lang="en-US" sz="2000" b="1">
                <a:latin typeface="+mn-lt"/>
                <a:ea typeface="Calibri" panose="020F0502020204030204" pitchFamily="34" charset="0"/>
                <a:cs typeface="Times New Roman" panose="02020603050405020304" pitchFamily="18" charset="0"/>
              </a:rPr>
              <a:t>	:</a:t>
            </a:r>
            <a:r>
              <a:rPr lang="vi-VN" sz="2000" b="1">
                <a:latin typeface="+mn-lt"/>
                <a:ea typeface="Calibri" panose="020F0502020204030204" pitchFamily="34" charset="0"/>
                <a:cs typeface="Times New Roman" panose="02020603050405020304" pitchFamily="18" charset="0"/>
              </a:rPr>
              <a:t>T</a:t>
            </a:r>
            <a:r>
              <a:rPr lang="en-US" sz="2000" b="1">
                <a:latin typeface="+mn-lt"/>
                <a:ea typeface="Calibri" panose="020F0502020204030204" pitchFamily="34" charset="0"/>
                <a:cs typeface="Times New Roman" panose="02020603050405020304" pitchFamily="18" charset="0"/>
              </a:rPr>
              <a:t>hS. Nguyễn Ngọc Anh</a:t>
            </a:r>
            <a:endParaRPr lang="en-US" sz="1600">
              <a:latin typeface="+mn-lt"/>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9B14D42C-69AF-C00D-653C-B3DE212BF38E}"/>
              </a:ext>
            </a:extLst>
          </p:cNvPr>
          <p:cNvSpPr txBox="1"/>
          <p:nvPr/>
        </p:nvSpPr>
        <p:spPr>
          <a:xfrm>
            <a:off x="2120718" y="3716009"/>
            <a:ext cx="5515324" cy="400110"/>
          </a:xfrm>
          <a:prstGeom prst="rect">
            <a:avLst/>
          </a:prstGeom>
          <a:noFill/>
        </p:spPr>
        <p:txBody>
          <a:bodyPr wrap="square" rtlCol="0">
            <a:spAutoFit/>
          </a:bodyPr>
          <a:lstStyle/>
          <a:p>
            <a:r>
              <a:rPr lang="en-US" sz="2000" b="1">
                <a:latin typeface="+mn-lt"/>
                <a:cs typeface="Times New Roman" panose="02020603050405020304" pitchFamily="18" charset="0"/>
              </a:rPr>
              <a:t>Sinh viên thực hiện	: Ngô Chất Phác</a:t>
            </a:r>
            <a:endParaRPr lang="en-US" b="1">
              <a:latin typeface="+mn-lt"/>
              <a:cs typeface="Times New Roman" panose="02020603050405020304" pitchFamily="18" charset="0"/>
            </a:endParaRPr>
          </a:p>
        </p:txBody>
      </p:sp>
    </p:spTree>
    <p:extLst>
      <p:ext uri="{BB962C8B-B14F-4D97-AF65-F5344CB8AC3E}">
        <p14:creationId xmlns:p14="http://schemas.microsoft.com/office/powerpoint/2010/main" val="3784424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C36DEE5-8CD4-E8A8-0B33-67F3BF41CF91}"/>
              </a:ext>
            </a:extLst>
          </p:cNvPr>
          <p:cNvSpPr>
            <a:spLocks noGrp="1"/>
          </p:cNvSpPr>
          <p:nvPr>
            <p:ph type="sldNum" idx="12"/>
          </p:nvPr>
        </p:nvSpPr>
        <p:spPr/>
        <p:txBody>
          <a:bodyPr/>
          <a:lstStyle/>
          <a:p>
            <a:fld id="{00000000-1234-1234-1234-123412341234}" type="slidenum">
              <a:rPr lang="en" smtClean="0"/>
              <a:pPr/>
              <a:t>10</a:t>
            </a:fld>
            <a:endParaRPr lang="en"/>
          </a:p>
        </p:txBody>
      </p:sp>
      <p:sp>
        <p:nvSpPr>
          <p:cNvPr id="2" name="Title 1">
            <a:extLst>
              <a:ext uri="{FF2B5EF4-FFF2-40B4-BE49-F238E27FC236}">
                <a16:creationId xmlns:a16="http://schemas.microsoft.com/office/drawing/2014/main" id="{A6049FDD-CBCB-6641-42E7-DD3E451CA47C}"/>
              </a:ext>
            </a:extLst>
          </p:cNvPr>
          <p:cNvSpPr>
            <a:spLocks noGrp="1"/>
          </p:cNvSpPr>
          <p:nvPr>
            <p:ph type="title"/>
          </p:nvPr>
        </p:nvSpPr>
        <p:spPr>
          <a:xfrm>
            <a:off x="351872" y="227542"/>
            <a:ext cx="4706265" cy="1208226"/>
          </a:xfrm>
        </p:spPr>
        <p:txBody>
          <a:bodyPr/>
          <a:lstStyle/>
          <a:p>
            <a:r>
              <a:rPr lang="en-US" b="1">
                <a:latin typeface="+mj-lt"/>
              </a:rPr>
              <a:t>Lưu đồ thuật toán</a:t>
            </a:r>
            <a:br>
              <a:rPr lang="en-US" b="1">
                <a:latin typeface="+mj-lt"/>
              </a:rPr>
            </a:br>
            <a:r>
              <a:rPr lang="en-US" sz="2400" b="1">
                <a:latin typeface="+mj-lt"/>
              </a:rPr>
              <a:t>Chế độ tự động</a:t>
            </a:r>
          </a:p>
        </p:txBody>
      </p:sp>
      <p:pic>
        <p:nvPicPr>
          <p:cNvPr id="5" name="Picture 4">
            <a:extLst>
              <a:ext uri="{FF2B5EF4-FFF2-40B4-BE49-F238E27FC236}">
                <a16:creationId xmlns:a16="http://schemas.microsoft.com/office/drawing/2014/main" id="{CF821F31-648A-2BAC-C703-5AB0B48020C0}"/>
              </a:ext>
            </a:extLst>
          </p:cNvPr>
          <p:cNvPicPr>
            <a:picLocks noChangeAspect="1"/>
          </p:cNvPicPr>
          <p:nvPr/>
        </p:nvPicPr>
        <p:blipFill>
          <a:blip r:embed="rId2"/>
          <a:stretch>
            <a:fillRect/>
          </a:stretch>
        </p:blipFill>
        <p:spPr>
          <a:xfrm>
            <a:off x="1801810" y="430186"/>
            <a:ext cx="5540380" cy="4647462"/>
          </a:xfrm>
          <a:prstGeom prst="rect">
            <a:avLst/>
          </a:prstGeom>
        </p:spPr>
      </p:pic>
    </p:spTree>
    <p:extLst>
      <p:ext uri="{BB962C8B-B14F-4D97-AF65-F5344CB8AC3E}">
        <p14:creationId xmlns:p14="http://schemas.microsoft.com/office/powerpoint/2010/main" val="3591332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4"/>
          <p:cNvSpPr/>
          <p:nvPr/>
        </p:nvSpPr>
        <p:spPr>
          <a:xfrm>
            <a:off x="2662091" y="401054"/>
            <a:ext cx="5603924" cy="4368184"/>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1" name="Google Shape;351;p34"/>
          <p:cNvSpPr/>
          <p:nvPr/>
        </p:nvSpPr>
        <p:spPr>
          <a:xfrm>
            <a:off x="3787106" y="948699"/>
            <a:ext cx="4283100" cy="2735100"/>
          </a:xfrm>
          <a:prstGeom prst="rect">
            <a:avLst/>
          </a:prstGeom>
          <a:noFill/>
          <a:ln>
            <a:noFill/>
          </a:ln>
        </p:spPr>
        <p:txBody>
          <a:bodyPr spcFirstLastPara="1" wrap="square" lIns="91425" tIns="91425" rIns="91425" bIns="91425" anchor="ctr" anchorCtr="0">
            <a:noAutofit/>
          </a:bodyPr>
          <a:lstStyle/>
          <a:p>
            <a:pPr algn="ctr"/>
            <a:r>
              <a:rPr lang="en" sz="1000">
                <a:solidFill>
                  <a:srgbClr val="999999"/>
                </a:solidFill>
                <a:latin typeface="Raleway Light"/>
                <a:ea typeface="Raleway Light"/>
                <a:cs typeface="Raleway Light"/>
                <a:sym typeface="Raleway Light"/>
              </a:rPr>
              <a:t>Place your screenshot here</a:t>
            </a:r>
            <a:endParaRPr sz="1000">
              <a:solidFill>
                <a:srgbClr val="999999"/>
              </a:solidFill>
              <a:latin typeface="Raleway Light"/>
              <a:ea typeface="Raleway Light"/>
              <a:cs typeface="Raleway Light"/>
              <a:sym typeface="Raleway Light"/>
            </a:endParaRPr>
          </a:p>
        </p:txBody>
      </p:sp>
      <p:sp>
        <p:nvSpPr>
          <p:cNvPr id="352" name="Google Shape;352;p3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fld id="{00000000-1234-1234-1234-123412341234}" type="slidenum">
              <a:rPr lang="en"/>
              <a:pPr/>
              <a:t>11</a:t>
            </a:fld>
            <a:endParaRPr/>
          </a:p>
        </p:txBody>
      </p:sp>
      <p:sp>
        <p:nvSpPr>
          <p:cNvPr id="353" name="Google Shape;353;p34"/>
          <p:cNvSpPr txBox="1">
            <a:spLocks noGrp="1"/>
          </p:cNvSpPr>
          <p:nvPr>
            <p:ph type="body" idx="4294967295"/>
          </p:nvPr>
        </p:nvSpPr>
        <p:spPr>
          <a:xfrm>
            <a:off x="532342" y="1133907"/>
            <a:ext cx="2087168" cy="2445618"/>
          </a:xfrm>
          <a:prstGeom prst="rect">
            <a:avLst/>
          </a:prstGeom>
        </p:spPr>
        <p:txBody>
          <a:bodyPr spcFirstLastPara="1" wrap="square" lIns="91425" tIns="91425" rIns="91425" bIns="91425" anchor="ctr" anchorCtr="0">
            <a:noAutofit/>
          </a:bodyPr>
          <a:lstStyle/>
          <a:p>
            <a:pPr marL="0" indent="0">
              <a:buNone/>
            </a:pPr>
            <a:r>
              <a:rPr lang="en-US" sz="3600">
                <a:solidFill>
                  <a:schemeClr val="tx2">
                    <a:lumMod val="50000"/>
                  </a:schemeClr>
                </a:solidFill>
                <a:latin typeface="Raleway ExtraBold"/>
                <a:ea typeface="Raleway ExtraBold"/>
                <a:cs typeface="Raleway ExtraBold"/>
                <a:sym typeface="Raleway ExtraBold"/>
              </a:rPr>
              <a:t>Giao diện</a:t>
            </a:r>
          </a:p>
          <a:p>
            <a:pPr marL="0" indent="0">
              <a:buNone/>
            </a:pPr>
            <a:r>
              <a:rPr lang="en-US" sz="3600">
                <a:solidFill>
                  <a:schemeClr val="tx2">
                    <a:lumMod val="50000"/>
                  </a:schemeClr>
                </a:solidFill>
                <a:latin typeface="Raleway ExtraBold"/>
                <a:ea typeface="Raleway ExtraBold"/>
                <a:cs typeface="Raleway ExtraBold"/>
                <a:sym typeface="Raleway ExtraBold"/>
              </a:rPr>
              <a:t>Website</a:t>
            </a:r>
          </a:p>
        </p:txBody>
      </p:sp>
      <p:grpSp>
        <p:nvGrpSpPr>
          <p:cNvPr id="354" name="Google Shape;354;p34"/>
          <p:cNvGrpSpPr/>
          <p:nvPr/>
        </p:nvGrpSpPr>
        <p:grpSpPr>
          <a:xfrm>
            <a:off x="8285228" y="125804"/>
            <a:ext cx="703027" cy="703066"/>
            <a:chOff x="570875" y="4322250"/>
            <a:chExt cx="443300" cy="443325"/>
          </a:xfrm>
        </p:grpSpPr>
        <p:sp>
          <p:nvSpPr>
            <p:cNvPr id="355" name="Google Shape;355;p34"/>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B600"/>
            </a:solidFill>
            <a:ln>
              <a:noFill/>
            </a:ln>
          </p:spPr>
          <p:txBody>
            <a:bodyPr spcFirstLastPara="1" wrap="square" lIns="91425" tIns="91425" rIns="91425" bIns="91425" anchor="ctr" anchorCtr="0">
              <a:noAutofit/>
            </a:bodyPr>
            <a:lstStyle/>
            <a:p>
              <a:endParaRPr/>
            </a:p>
          </p:txBody>
        </p:sp>
        <p:sp>
          <p:nvSpPr>
            <p:cNvPr id="356" name="Google Shape;356;p34"/>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B600"/>
            </a:solidFill>
            <a:ln>
              <a:noFill/>
            </a:ln>
          </p:spPr>
          <p:txBody>
            <a:bodyPr spcFirstLastPara="1" wrap="square" lIns="91425" tIns="91425" rIns="91425" bIns="91425" anchor="ctr" anchorCtr="0">
              <a:noAutofit/>
            </a:bodyPr>
            <a:lstStyle/>
            <a:p>
              <a:endParaRPr/>
            </a:p>
          </p:txBody>
        </p:sp>
        <p:sp>
          <p:nvSpPr>
            <p:cNvPr id="357" name="Google Shape;357;p34"/>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B600"/>
            </a:solidFill>
            <a:ln>
              <a:noFill/>
            </a:ln>
          </p:spPr>
          <p:txBody>
            <a:bodyPr spcFirstLastPara="1" wrap="square" lIns="91425" tIns="91425" rIns="91425" bIns="91425" anchor="ctr" anchorCtr="0">
              <a:noAutofit/>
            </a:bodyPr>
            <a:lstStyle/>
            <a:p>
              <a:endParaRPr/>
            </a:p>
          </p:txBody>
        </p:sp>
        <p:sp>
          <p:nvSpPr>
            <p:cNvPr id="358" name="Google Shape;358;p34"/>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B600"/>
            </a:solidFill>
            <a:ln>
              <a:noFill/>
            </a:ln>
          </p:spPr>
          <p:txBody>
            <a:bodyPr spcFirstLastPara="1" wrap="square" lIns="91425" tIns="91425" rIns="91425" bIns="91425" anchor="ctr" anchorCtr="0">
              <a:noAutofit/>
            </a:bodyPr>
            <a:lstStyle/>
            <a:p>
              <a:endParaRPr/>
            </a:p>
          </p:txBody>
        </p:sp>
      </p:grpSp>
      <p:pic>
        <p:nvPicPr>
          <p:cNvPr id="2" name="Picture 1">
            <a:extLst>
              <a:ext uri="{FF2B5EF4-FFF2-40B4-BE49-F238E27FC236}">
                <a16:creationId xmlns:a16="http://schemas.microsoft.com/office/drawing/2014/main" id="{C846C193-7660-760B-FDE5-BAB2B90A9255}"/>
              </a:ext>
            </a:extLst>
          </p:cNvPr>
          <p:cNvPicPr>
            <a:picLocks noChangeAspect="1"/>
          </p:cNvPicPr>
          <p:nvPr/>
        </p:nvPicPr>
        <p:blipFill>
          <a:blip r:embed="rId3"/>
          <a:stretch>
            <a:fillRect/>
          </a:stretch>
        </p:blipFill>
        <p:spPr>
          <a:xfrm>
            <a:off x="2894991" y="643875"/>
            <a:ext cx="5175216" cy="326237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71215-500F-D232-E05F-6EF075845F89}"/>
              </a:ext>
            </a:extLst>
          </p:cNvPr>
          <p:cNvSpPr>
            <a:spLocks noGrp="1"/>
          </p:cNvSpPr>
          <p:nvPr>
            <p:ph type="title"/>
          </p:nvPr>
        </p:nvSpPr>
        <p:spPr>
          <a:xfrm>
            <a:off x="919857" y="324097"/>
            <a:ext cx="6866100" cy="534155"/>
          </a:xfrm>
        </p:spPr>
        <p:txBody>
          <a:bodyPr/>
          <a:lstStyle/>
          <a:p>
            <a:pPr algn="ctr"/>
            <a:r>
              <a:rPr lang="en-US" sz="3000" b="1">
                <a:latin typeface="+mj-lt"/>
              </a:rPr>
              <a:t>Mô hình thực tế</a:t>
            </a:r>
          </a:p>
        </p:txBody>
      </p:sp>
      <p:sp>
        <p:nvSpPr>
          <p:cNvPr id="3" name="Slide Number Placeholder 2">
            <a:extLst>
              <a:ext uri="{FF2B5EF4-FFF2-40B4-BE49-F238E27FC236}">
                <a16:creationId xmlns:a16="http://schemas.microsoft.com/office/drawing/2014/main" id="{5008D25A-1A30-25C4-FAE4-A59B7459D8EC}"/>
              </a:ext>
            </a:extLst>
          </p:cNvPr>
          <p:cNvSpPr>
            <a:spLocks noGrp="1"/>
          </p:cNvSpPr>
          <p:nvPr>
            <p:ph type="sldNum" idx="12"/>
          </p:nvPr>
        </p:nvSpPr>
        <p:spPr/>
        <p:txBody>
          <a:bodyPr/>
          <a:lstStyle/>
          <a:p>
            <a:fld id="{00000000-1234-1234-1234-123412341234}" type="slidenum">
              <a:rPr lang="en" smtClean="0"/>
              <a:pPr/>
              <a:t>12</a:t>
            </a:fld>
            <a:endParaRPr lang="en"/>
          </a:p>
        </p:txBody>
      </p:sp>
      <p:sp>
        <p:nvSpPr>
          <p:cNvPr id="11" name="Google Shape;484;p38">
            <a:extLst>
              <a:ext uri="{FF2B5EF4-FFF2-40B4-BE49-F238E27FC236}">
                <a16:creationId xmlns:a16="http://schemas.microsoft.com/office/drawing/2014/main" id="{3C2DC4CD-7739-87D8-A8CD-CDACF819B3AC}"/>
              </a:ext>
            </a:extLst>
          </p:cNvPr>
          <p:cNvSpPr/>
          <p:nvPr/>
        </p:nvSpPr>
        <p:spPr>
          <a:xfrm>
            <a:off x="8042136" y="257613"/>
            <a:ext cx="832116" cy="832066"/>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spcFirstLastPara="1" wrap="square" lIns="91425" tIns="91425" rIns="91425" bIns="91425" anchor="ctr" anchorCtr="0">
            <a:noAutofit/>
          </a:bodyPr>
          <a:lstStyle/>
          <a:p>
            <a:endParaRPr/>
          </a:p>
        </p:txBody>
      </p:sp>
      <p:pic>
        <p:nvPicPr>
          <p:cNvPr id="13" name="Picture 12">
            <a:extLst>
              <a:ext uri="{FF2B5EF4-FFF2-40B4-BE49-F238E27FC236}">
                <a16:creationId xmlns:a16="http://schemas.microsoft.com/office/drawing/2014/main" id="{370BA306-D906-0D53-9FAB-772226A63B7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6554"/>
          <a:stretch/>
        </p:blipFill>
        <p:spPr bwMode="auto">
          <a:xfrm>
            <a:off x="1586220" y="937279"/>
            <a:ext cx="5533374" cy="388212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53458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1330874" y="39747"/>
            <a:ext cx="6866100" cy="857400"/>
          </a:xfrm>
          <a:prstGeom prst="rect">
            <a:avLst/>
          </a:prstGeom>
        </p:spPr>
        <p:txBody>
          <a:bodyPr spcFirstLastPara="1" wrap="square" lIns="91425" tIns="91425" rIns="91425" bIns="91425" anchor="t" anchorCtr="0">
            <a:noAutofit/>
          </a:bodyPr>
          <a:lstStyle/>
          <a:p>
            <a:pPr algn="ctr"/>
            <a:r>
              <a:rPr lang="en" b="1">
                <a:latin typeface="+mj-lt"/>
              </a:rPr>
              <a:t>Kết luận</a:t>
            </a:r>
            <a:endParaRPr b="1" dirty="0">
              <a:latin typeface="+mj-lt"/>
            </a:endParaRPr>
          </a:p>
        </p:txBody>
      </p:sp>
      <p:sp>
        <p:nvSpPr>
          <p:cNvPr id="103" name="Google Shape;103;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fld id="{00000000-1234-1234-1234-123412341234}" type="slidenum">
              <a:rPr lang="en"/>
              <a:pPr/>
              <a:t>13</a:t>
            </a:fld>
            <a:endParaRPr dirty="0"/>
          </a:p>
        </p:txBody>
      </p:sp>
      <p:grpSp>
        <p:nvGrpSpPr>
          <p:cNvPr id="104" name="Google Shape;104;p17"/>
          <p:cNvGrpSpPr/>
          <p:nvPr/>
        </p:nvGrpSpPr>
        <p:grpSpPr>
          <a:xfrm>
            <a:off x="8119638" y="225980"/>
            <a:ext cx="539546" cy="879605"/>
            <a:chOff x="6730350" y="2315900"/>
            <a:chExt cx="257700" cy="420100"/>
          </a:xfrm>
        </p:grpSpPr>
        <p:sp>
          <p:nvSpPr>
            <p:cNvPr id="105" name="Google Shape;105;p17"/>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endParaRPr dirty="0"/>
            </a:p>
          </p:txBody>
        </p:sp>
        <p:sp>
          <p:nvSpPr>
            <p:cNvPr id="106" name="Google Shape;106;p17"/>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endParaRPr dirty="0"/>
            </a:p>
          </p:txBody>
        </p:sp>
        <p:sp>
          <p:nvSpPr>
            <p:cNvPr id="107" name="Google Shape;107;p17"/>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endParaRPr dirty="0"/>
            </a:p>
          </p:txBody>
        </p:sp>
        <p:sp>
          <p:nvSpPr>
            <p:cNvPr id="108" name="Google Shape;108;p17"/>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endParaRPr dirty="0"/>
            </a:p>
          </p:txBody>
        </p:sp>
        <p:sp>
          <p:nvSpPr>
            <p:cNvPr id="109" name="Google Shape;109;p17"/>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endParaRPr dirty="0"/>
            </a:p>
          </p:txBody>
        </p:sp>
      </p:grpSp>
      <p:sp>
        <p:nvSpPr>
          <p:cNvPr id="2" name="TextBox 1">
            <a:extLst>
              <a:ext uri="{FF2B5EF4-FFF2-40B4-BE49-F238E27FC236}">
                <a16:creationId xmlns:a16="http://schemas.microsoft.com/office/drawing/2014/main" id="{32D1C16C-556B-7E33-585F-C436BA13C11C}"/>
              </a:ext>
            </a:extLst>
          </p:cNvPr>
          <p:cNvSpPr txBox="1"/>
          <p:nvPr/>
        </p:nvSpPr>
        <p:spPr>
          <a:xfrm>
            <a:off x="310242" y="767191"/>
            <a:ext cx="3845379" cy="523220"/>
          </a:xfrm>
          <a:prstGeom prst="rect">
            <a:avLst/>
          </a:prstGeom>
          <a:noFill/>
        </p:spPr>
        <p:txBody>
          <a:bodyPr wrap="square" rtlCol="0">
            <a:spAutoFit/>
          </a:bodyPr>
          <a:lstStyle/>
          <a:p>
            <a:r>
              <a:rPr lang="en-US" sz="2800" i="1" dirty="0" err="1"/>
              <a:t>Kết</a:t>
            </a:r>
            <a:r>
              <a:rPr lang="en-US" sz="2800" i="1"/>
              <a:t> quả đạt được</a:t>
            </a:r>
          </a:p>
        </p:txBody>
      </p:sp>
      <p:graphicFrame>
        <p:nvGraphicFramePr>
          <p:cNvPr id="4" name="Diagram 3">
            <a:extLst>
              <a:ext uri="{FF2B5EF4-FFF2-40B4-BE49-F238E27FC236}">
                <a16:creationId xmlns:a16="http://schemas.microsoft.com/office/drawing/2014/main" id="{F0F73935-4AF2-AA65-954A-3E18A153D269}"/>
              </a:ext>
            </a:extLst>
          </p:cNvPr>
          <p:cNvGraphicFramePr/>
          <p:nvPr>
            <p:extLst>
              <p:ext uri="{D42A27DB-BD31-4B8C-83A1-F6EECF244321}">
                <p14:modId xmlns:p14="http://schemas.microsoft.com/office/powerpoint/2010/main" val="1713392997"/>
              </p:ext>
            </p:extLst>
          </p:nvPr>
        </p:nvGraphicFramePr>
        <p:xfrm>
          <a:off x="400049" y="1181067"/>
          <a:ext cx="8360229" cy="36431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0874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922002" y="48652"/>
            <a:ext cx="6866100" cy="718539"/>
          </a:xfrm>
          <a:prstGeom prst="rect">
            <a:avLst/>
          </a:prstGeom>
        </p:spPr>
        <p:txBody>
          <a:bodyPr spcFirstLastPara="1" wrap="square" lIns="91425" tIns="91425" rIns="91425" bIns="91425" anchor="t" anchorCtr="0">
            <a:noAutofit/>
          </a:bodyPr>
          <a:lstStyle/>
          <a:p>
            <a:pPr algn="ctr"/>
            <a:r>
              <a:rPr lang="en" b="1">
                <a:latin typeface="+mj-lt"/>
              </a:rPr>
              <a:t>Kết luận</a:t>
            </a:r>
            <a:endParaRPr b="1">
              <a:latin typeface="+mj-lt"/>
            </a:endParaRPr>
          </a:p>
        </p:txBody>
      </p:sp>
      <p:sp>
        <p:nvSpPr>
          <p:cNvPr id="103" name="Google Shape;103;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fld id="{00000000-1234-1234-1234-123412341234}" type="slidenum">
              <a:rPr lang="en"/>
              <a:pPr/>
              <a:t>14</a:t>
            </a:fld>
            <a:endParaRPr/>
          </a:p>
        </p:txBody>
      </p:sp>
      <p:grpSp>
        <p:nvGrpSpPr>
          <p:cNvPr id="104" name="Google Shape;104;p17"/>
          <p:cNvGrpSpPr/>
          <p:nvPr/>
        </p:nvGrpSpPr>
        <p:grpSpPr>
          <a:xfrm>
            <a:off x="8119638" y="225980"/>
            <a:ext cx="539546" cy="879605"/>
            <a:chOff x="6730350" y="2315900"/>
            <a:chExt cx="257700" cy="420100"/>
          </a:xfrm>
        </p:grpSpPr>
        <p:sp>
          <p:nvSpPr>
            <p:cNvPr id="105" name="Google Shape;105;p17"/>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endParaRPr/>
            </a:p>
          </p:txBody>
        </p:sp>
        <p:sp>
          <p:nvSpPr>
            <p:cNvPr id="106" name="Google Shape;106;p17"/>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endParaRPr/>
            </a:p>
          </p:txBody>
        </p:sp>
        <p:sp>
          <p:nvSpPr>
            <p:cNvPr id="107" name="Google Shape;107;p17"/>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endParaRPr/>
            </a:p>
          </p:txBody>
        </p:sp>
        <p:sp>
          <p:nvSpPr>
            <p:cNvPr id="108" name="Google Shape;108;p17"/>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endParaRPr/>
            </a:p>
          </p:txBody>
        </p:sp>
        <p:sp>
          <p:nvSpPr>
            <p:cNvPr id="109" name="Google Shape;109;p17"/>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endParaRPr/>
            </a:p>
          </p:txBody>
        </p:sp>
      </p:grpSp>
      <p:sp>
        <p:nvSpPr>
          <p:cNvPr id="13" name="TextBox 12">
            <a:extLst>
              <a:ext uri="{FF2B5EF4-FFF2-40B4-BE49-F238E27FC236}">
                <a16:creationId xmlns:a16="http://schemas.microsoft.com/office/drawing/2014/main" id="{6A54631E-C0B5-4EAD-A82F-34D2E85FC9CE}"/>
              </a:ext>
            </a:extLst>
          </p:cNvPr>
          <p:cNvSpPr txBox="1"/>
          <p:nvPr/>
        </p:nvSpPr>
        <p:spPr>
          <a:xfrm>
            <a:off x="310242" y="767191"/>
            <a:ext cx="3845379" cy="523220"/>
          </a:xfrm>
          <a:prstGeom prst="rect">
            <a:avLst/>
          </a:prstGeom>
          <a:noFill/>
        </p:spPr>
        <p:txBody>
          <a:bodyPr wrap="square" rtlCol="0">
            <a:spAutoFit/>
          </a:bodyPr>
          <a:lstStyle/>
          <a:p>
            <a:r>
              <a:rPr lang="en-US" sz="2800" i="1"/>
              <a:t>Hạn chế, khuyết điểm.</a:t>
            </a:r>
          </a:p>
        </p:txBody>
      </p:sp>
      <p:graphicFrame>
        <p:nvGraphicFramePr>
          <p:cNvPr id="11" name="Diagram 10">
            <a:extLst>
              <a:ext uri="{FF2B5EF4-FFF2-40B4-BE49-F238E27FC236}">
                <a16:creationId xmlns:a16="http://schemas.microsoft.com/office/drawing/2014/main" id="{3330993E-71E6-3200-D59E-4034A331C650}"/>
              </a:ext>
            </a:extLst>
          </p:cNvPr>
          <p:cNvGraphicFramePr/>
          <p:nvPr>
            <p:extLst>
              <p:ext uri="{D42A27DB-BD31-4B8C-83A1-F6EECF244321}">
                <p14:modId xmlns:p14="http://schemas.microsoft.com/office/powerpoint/2010/main" val="2762396484"/>
              </p:ext>
            </p:extLst>
          </p:nvPr>
        </p:nvGraphicFramePr>
        <p:xfrm>
          <a:off x="1069522" y="1364291"/>
          <a:ext cx="6787470" cy="3418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922002" y="48652"/>
            <a:ext cx="6866100" cy="718539"/>
          </a:xfrm>
          <a:prstGeom prst="rect">
            <a:avLst/>
          </a:prstGeom>
        </p:spPr>
        <p:txBody>
          <a:bodyPr spcFirstLastPara="1" wrap="square" lIns="91425" tIns="91425" rIns="91425" bIns="91425" anchor="t" anchorCtr="0">
            <a:noAutofit/>
          </a:bodyPr>
          <a:lstStyle/>
          <a:p>
            <a:pPr algn="ctr"/>
            <a:r>
              <a:rPr lang="en" b="1">
                <a:latin typeface="+mj-lt"/>
              </a:rPr>
              <a:t>Kết luận</a:t>
            </a:r>
            <a:endParaRPr b="1">
              <a:latin typeface="+mj-lt"/>
            </a:endParaRPr>
          </a:p>
        </p:txBody>
      </p:sp>
      <p:sp>
        <p:nvSpPr>
          <p:cNvPr id="103" name="Google Shape;103;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fld id="{00000000-1234-1234-1234-123412341234}" type="slidenum">
              <a:rPr lang="en"/>
              <a:pPr/>
              <a:t>15</a:t>
            </a:fld>
            <a:endParaRPr/>
          </a:p>
        </p:txBody>
      </p:sp>
      <p:grpSp>
        <p:nvGrpSpPr>
          <p:cNvPr id="104" name="Google Shape;104;p17"/>
          <p:cNvGrpSpPr/>
          <p:nvPr/>
        </p:nvGrpSpPr>
        <p:grpSpPr>
          <a:xfrm>
            <a:off x="8119638" y="225980"/>
            <a:ext cx="539546" cy="879605"/>
            <a:chOff x="6730350" y="2315900"/>
            <a:chExt cx="257700" cy="420100"/>
          </a:xfrm>
        </p:grpSpPr>
        <p:sp>
          <p:nvSpPr>
            <p:cNvPr id="105" name="Google Shape;105;p17"/>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endParaRPr/>
            </a:p>
          </p:txBody>
        </p:sp>
        <p:sp>
          <p:nvSpPr>
            <p:cNvPr id="106" name="Google Shape;106;p17"/>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endParaRPr/>
            </a:p>
          </p:txBody>
        </p:sp>
        <p:sp>
          <p:nvSpPr>
            <p:cNvPr id="107" name="Google Shape;107;p17"/>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endParaRPr/>
            </a:p>
          </p:txBody>
        </p:sp>
        <p:sp>
          <p:nvSpPr>
            <p:cNvPr id="108" name="Google Shape;108;p17"/>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endParaRPr/>
            </a:p>
          </p:txBody>
        </p:sp>
        <p:sp>
          <p:nvSpPr>
            <p:cNvPr id="109" name="Google Shape;109;p17"/>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endParaRPr/>
            </a:p>
          </p:txBody>
        </p:sp>
      </p:grpSp>
      <p:sp>
        <p:nvSpPr>
          <p:cNvPr id="13" name="TextBox 12">
            <a:extLst>
              <a:ext uri="{FF2B5EF4-FFF2-40B4-BE49-F238E27FC236}">
                <a16:creationId xmlns:a16="http://schemas.microsoft.com/office/drawing/2014/main" id="{6A54631E-C0B5-4EAD-A82F-34D2E85FC9CE}"/>
              </a:ext>
            </a:extLst>
          </p:cNvPr>
          <p:cNvSpPr txBox="1"/>
          <p:nvPr/>
        </p:nvSpPr>
        <p:spPr>
          <a:xfrm>
            <a:off x="310242" y="767191"/>
            <a:ext cx="3845379" cy="461665"/>
          </a:xfrm>
          <a:prstGeom prst="rect">
            <a:avLst/>
          </a:prstGeom>
          <a:noFill/>
        </p:spPr>
        <p:txBody>
          <a:bodyPr wrap="square" rtlCol="0">
            <a:spAutoFit/>
          </a:bodyPr>
          <a:lstStyle/>
          <a:p>
            <a:r>
              <a:rPr lang="en-US" sz="2400" i="1"/>
              <a:t>Hướng phát triển đề tài</a:t>
            </a:r>
          </a:p>
        </p:txBody>
      </p:sp>
      <p:graphicFrame>
        <p:nvGraphicFramePr>
          <p:cNvPr id="2" name="Diagram 1">
            <a:extLst>
              <a:ext uri="{FF2B5EF4-FFF2-40B4-BE49-F238E27FC236}">
                <a16:creationId xmlns:a16="http://schemas.microsoft.com/office/drawing/2014/main" id="{77543593-C21F-61D4-038D-A14EB2BDD6D7}"/>
              </a:ext>
            </a:extLst>
          </p:cNvPr>
          <p:cNvGraphicFramePr/>
          <p:nvPr>
            <p:extLst>
              <p:ext uri="{D42A27DB-BD31-4B8C-83A1-F6EECF244321}">
                <p14:modId xmlns:p14="http://schemas.microsoft.com/office/powerpoint/2010/main" val="1546119428"/>
              </p:ext>
            </p:extLst>
          </p:nvPr>
        </p:nvGraphicFramePr>
        <p:xfrm>
          <a:off x="979941" y="792843"/>
          <a:ext cx="7309758" cy="4350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22427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fld id="{00000000-1234-1234-1234-123412341234}" type="slidenum">
              <a:rPr lang="en"/>
              <a:pPr/>
              <a:t>16</a:t>
            </a:fld>
            <a:endParaRPr/>
          </a:p>
        </p:txBody>
      </p:sp>
      <p:sp>
        <p:nvSpPr>
          <p:cNvPr id="364" name="Google Shape;364;p35"/>
          <p:cNvSpPr txBox="1">
            <a:spLocks noGrp="1"/>
          </p:cNvSpPr>
          <p:nvPr>
            <p:ph type="ctrTitle" idx="4294967295"/>
          </p:nvPr>
        </p:nvSpPr>
        <p:spPr>
          <a:xfrm>
            <a:off x="685800" y="902993"/>
            <a:ext cx="6593700" cy="1159800"/>
          </a:xfrm>
          <a:prstGeom prst="rect">
            <a:avLst/>
          </a:prstGeom>
        </p:spPr>
        <p:txBody>
          <a:bodyPr spcFirstLastPara="1" wrap="square" lIns="91425" tIns="91425" rIns="91425" bIns="91425" anchor="t" anchorCtr="0">
            <a:noAutofit/>
          </a:bodyPr>
          <a:lstStyle/>
          <a:p>
            <a:r>
              <a:rPr lang="en" sz="9600">
                <a:solidFill>
                  <a:srgbClr val="FFB600"/>
                </a:solidFill>
              </a:rPr>
              <a:t>Thank You</a:t>
            </a:r>
            <a:br>
              <a:rPr lang="en" sz="9600">
                <a:solidFill>
                  <a:srgbClr val="FFB600"/>
                </a:solidFill>
              </a:rPr>
            </a:br>
            <a:endParaRPr sz="9600">
              <a:solidFill>
                <a:srgbClr val="FFB600"/>
              </a:solidFill>
            </a:endParaRPr>
          </a:p>
        </p:txBody>
      </p:sp>
      <p:sp>
        <p:nvSpPr>
          <p:cNvPr id="365" name="Google Shape;365;p35"/>
          <p:cNvSpPr txBox="1">
            <a:spLocks noGrp="1"/>
          </p:cNvSpPr>
          <p:nvPr>
            <p:ph type="subTitle" idx="4294967295"/>
          </p:nvPr>
        </p:nvSpPr>
        <p:spPr>
          <a:xfrm>
            <a:off x="4065814" y="2419129"/>
            <a:ext cx="3486150" cy="960885"/>
          </a:xfrm>
          <a:prstGeom prst="rect">
            <a:avLst/>
          </a:prstGeom>
        </p:spPr>
        <p:txBody>
          <a:bodyPr spcFirstLastPara="1" wrap="square" lIns="91425" tIns="91425" rIns="91425" bIns="91425" anchor="t" anchorCtr="0">
            <a:noAutofit/>
          </a:bodyPr>
          <a:lstStyle/>
          <a:p>
            <a:pPr marL="0" indent="0">
              <a:buNone/>
            </a:pPr>
            <a:r>
              <a:rPr lang="en" sz="3600" b="1"/>
              <a:t>For Watching</a:t>
            </a:r>
            <a:endParaRPr sz="3600" b="1"/>
          </a:p>
        </p:txBody>
      </p:sp>
      <p:sp>
        <p:nvSpPr>
          <p:cNvPr id="366" name="Google Shape;366;p35"/>
          <p:cNvSpPr/>
          <p:nvPr/>
        </p:nvSpPr>
        <p:spPr>
          <a:xfrm>
            <a:off x="8054234" y="327815"/>
            <a:ext cx="798007" cy="72583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B600"/>
          </a:solidFill>
          <a:ln>
            <a:noFill/>
          </a:ln>
        </p:spPr>
        <p:txBody>
          <a:bodyPr spcFirstLastPara="1" wrap="square" lIns="91425" tIns="91425" rIns="91425" bIns="91425" anchor="ctr" anchorCtr="0">
            <a:noAutofit/>
          </a:bodyPr>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8"/>
          <p:cNvSpPr txBox="1">
            <a:spLocks noGrp="1"/>
          </p:cNvSpPr>
          <p:nvPr>
            <p:ph type="title"/>
          </p:nvPr>
        </p:nvSpPr>
        <p:spPr>
          <a:xfrm>
            <a:off x="694111" y="353746"/>
            <a:ext cx="7604668" cy="618757"/>
          </a:xfrm>
          <a:prstGeom prst="rect">
            <a:avLst/>
          </a:prstGeom>
        </p:spPr>
        <p:txBody>
          <a:bodyPr spcFirstLastPara="1" wrap="square" lIns="91425" tIns="91425" rIns="91425" bIns="91425" anchor="t" anchorCtr="0">
            <a:noAutofit/>
          </a:bodyPr>
          <a:lstStyle/>
          <a:p>
            <a:pPr algn="ctr"/>
            <a:r>
              <a:rPr lang="en" b="1">
                <a:latin typeface="+mj-lt"/>
                <a:cs typeface="Times New Roman" panose="02020603050405020304" pitchFamily="18" charset="0"/>
              </a:rPr>
              <a:t>Nội dung thuyết trình</a:t>
            </a:r>
            <a:endParaRPr b="1">
              <a:solidFill>
                <a:srgbClr val="FFB600"/>
              </a:solidFill>
              <a:latin typeface="+mj-lt"/>
              <a:cs typeface="Times New Roman" panose="02020603050405020304" pitchFamily="18" charset="0"/>
            </a:endParaRPr>
          </a:p>
        </p:txBody>
      </p:sp>
      <p:sp>
        <p:nvSpPr>
          <p:cNvPr id="254" name="Google Shape;254;p28"/>
          <p:cNvSpPr txBox="1">
            <a:spLocks noGrp="1"/>
          </p:cNvSpPr>
          <p:nvPr>
            <p:ph type="sldNum" idx="12"/>
          </p:nvPr>
        </p:nvSpPr>
        <p:spPr>
          <a:xfrm>
            <a:off x="8632829" y="4590300"/>
            <a:ext cx="539700" cy="553200"/>
          </a:xfrm>
          <a:prstGeom prst="rect">
            <a:avLst/>
          </a:prstGeom>
        </p:spPr>
        <p:txBody>
          <a:bodyPr spcFirstLastPara="1" wrap="square" lIns="91425" tIns="91425" rIns="91425" bIns="91425" anchor="ctr" anchorCtr="0">
            <a:noAutofit/>
          </a:bodyPr>
          <a:lstStyle/>
          <a:p>
            <a:fld id="{00000000-1234-1234-1234-123412341234}" type="slidenum">
              <a:rPr lang="en"/>
              <a:pPr/>
              <a:t>2</a:t>
            </a:fld>
            <a:endParaRPr/>
          </a:p>
        </p:txBody>
      </p:sp>
      <p:grpSp>
        <p:nvGrpSpPr>
          <p:cNvPr id="274" name="Google Shape;274;p28"/>
          <p:cNvGrpSpPr/>
          <p:nvPr/>
        </p:nvGrpSpPr>
        <p:grpSpPr>
          <a:xfrm>
            <a:off x="7964730" y="329100"/>
            <a:ext cx="977040" cy="722851"/>
            <a:chOff x="5255200" y="3006475"/>
            <a:chExt cx="511700" cy="378575"/>
          </a:xfrm>
        </p:grpSpPr>
        <p:sp>
          <p:nvSpPr>
            <p:cNvPr id="275" name="Google Shape;275;p28"/>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B600"/>
            </a:solidFill>
            <a:ln>
              <a:noFill/>
            </a:ln>
          </p:spPr>
          <p:txBody>
            <a:bodyPr spcFirstLastPara="1" wrap="square" lIns="91425" tIns="91425" rIns="91425" bIns="91425" anchor="ctr" anchorCtr="0">
              <a:noAutofit/>
            </a:bodyPr>
            <a:lstStyle/>
            <a:p>
              <a:endParaRPr/>
            </a:p>
          </p:txBody>
        </p:sp>
        <p:sp>
          <p:nvSpPr>
            <p:cNvPr id="276" name="Google Shape;276;p28"/>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B600"/>
            </a:solidFill>
            <a:ln>
              <a:noFill/>
            </a:ln>
          </p:spPr>
          <p:txBody>
            <a:bodyPr spcFirstLastPara="1" wrap="square" lIns="91425" tIns="91425" rIns="91425" bIns="91425" anchor="ctr" anchorCtr="0">
              <a:noAutofit/>
            </a:bodyPr>
            <a:lstStyle/>
            <a:p>
              <a:endParaRPr/>
            </a:p>
          </p:txBody>
        </p:sp>
      </p:grpSp>
      <p:graphicFrame>
        <p:nvGraphicFramePr>
          <p:cNvPr id="16" name="Diagram 15">
            <a:extLst>
              <a:ext uri="{FF2B5EF4-FFF2-40B4-BE49-F238E27FC236}">
                <a16:creationId xmlns:a16="http://schemas.microsoft.com/office/drawing/2014/main" id="{C421B045-298F-5E5F-0C98-EB14ACD1A389}"/>
              </a:ext>
            </a:extLst>
          </p:cNvPr>
          <p:cNvGraphicFramePr/>
          <p:nvPr>
            <p:extLst>
              <p:ext uri="{D42A27DB-BD31-4B8C-83A1-F6EECF244321}">
                <p14:modId xmlns:p14="http://schemas.microsoft.com/office/powerpoint/2010/main" val="1891958947"/>
              </p:ext>
            </p:extLst>
          </p:nvPr>
        </p:nvGraphicFramePr>
        <p:xfrm>
          <a:off x="1538405" y="997151"/>
          <a:ext cx="6163448" cy="41089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1"/>
          <p:cNvSpPr txBox="1">
            <a:spLocks noGrp="1"/>
          </p:cNvSpPr>
          <p:nvPr>
            <p:ph type="title"/>
          </p:nvPr>
        </p:nvSpPr>
        <p:spPr>
          <a:xfrm>
            <a:off x="2236601" y="157645"/>
            <a:ext cx="5085326" cy="857400"/>
          </a:xfrm>
          <a:prstGeom prst="rect">
            <a:avLst/>
          </a:prstGeom>
        </p:spPr>
        <p:txBody>
          <a:bodyPr spcFirstLastPara="1" wrap="square" lIns="91425" tIns="91425" rIns="91425" bIns="91425" anchor="t" anchorCtr="0">
            <a:noAutofit/>
          </a:bodyPr>
          <a:lstStyle/>
          <a:p>
            <a:pPr algn="ctr"/>
            <a:r>
              <a:rPr lang="en" b="1">
                <a:latin typeface="+mj-lt"/>
              </a:rPr>
              <a:t>Lý do chọn đề tài</a:t>
            </a:r>
            <a:endParaRPr b="1">
              <a:latin typeface="+mj-lt"/>
            </a:endParaRPr>
          </a:p>
        </p:txBody>
      </p:sp>
      <p:sp>
        <p:nvSpPr>
          <p:cNvPr id="156" name="Google Shape;156;p21"/>
          <p:cNvSpPr txBox="1">
            <a:spLocks noGrp="1"/>
          </p:cNvSpPr>
          <p:nvPr>
            <p:ph type="sldNum" idx="12"/>
          </p:nvPr>
        </p:nvSpPr>
        <p:spPr>
          <a:xfrm>
            <a:off x="8636572" y="4635023"/>
            <a:ext cx="539700" cy="553200"/>
          </a:xfrm>
          <a:prstGeom prst="rect">
            <a:avLst/>
          </a:prstGeom>
        </p:spPr>
        <p:txBody>
          <a:bodyPr spcFirstLastPara="1" wrap="square" lIns="91425" tIns="91425" rIns="91425" bIns="91425" anchor="ctr" anchorCtr="0">
            <a:noAutofit/>
          </a:bodyPr>
          <a:lstStyle/>
          <a:p>
            <a:fld id="{00000000-1234-1234-1234-123412341234}" type="slidenum">
              <a:rPr lang="en"/>
              <a:pPr/>
              <a:t>3</a:t>
            </a:fld>
            <a:endParaRPr/>
          </a:p>
        </p:txBody>
      </p:sp>
      <p:grpSp>
        <p:nvGrpSpPr>
          <p:cNvPr id="157" name="Google Shape;157;p21"/>
          <p:cNvGrpSpPr/>
          <p:nvPr/>
        </p:nvGrpSpPr>
        <p:grpSpPr>
          <a:xfrm>
            <a:off x="8239431" y="157645"/>
            <a:ext cx="729938" cy="641867"/>
            <a:chOff x="1928175" y="312600"/>
            <a:chExt cx="425000" cy="373700"/>
          </a:xfrm>
        </p:grpSpPr>
        <p:sp>
          <p:nvSpPr>
            <p:cNvPr id="158" name="Google Shape;158;p21"/>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FFB600"/>
            </a:solidFill>
            <a:ln>
              <a:noFill/>
            </a:ln>
          </p:spPr>
          <p:txBody>
            <a:bodyPr spcFirstLastPara="1" wrap="square" lIns="91425" tIns="91425" rIns="91425" bIns="91425" anchor="ctr" anchorCtr="0">
              <a:noAutofit/>
            </a:bodyPr>
            <a:lstStyle/>
            <a:p>
              <a:endParaRPr/>
            </a:p>
          </p:txBody>
        </p:sp>
        <p:sp>
          <p:nvSpPr>
            <p:cNvPr id="159" name="Google Shape;159;p21"/>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FFB600"/>
            </a:solidFill>
            <a:ln>
              <a:noFill/>
            </a:ln>
          </p:spPr>
          <p:txBody>
            <a:bodyPr spcFirstLastPara="1" wrap="square" lIns="91425" tIns="91425" rIns="91425" bIns="91425" anchor="ctr" anchorCtr="0">
              <a:noAutofit/>
            </a:bodyPr>
            <a:lstStyle/>
            <a:p>
              <a:endParaRPr/>
            </a:p>
          </p:txBody>
        </p:sp>
      </p:grpSp>
      <p:pic>
        <p:nvPicPr>
          <p:cNvPr id="1026" name="Picture 2" descr="Nhà Kính Trồng Rau &amp; kinh nghiệm thiết kế nhà kính trồng rau">
            <a:extLst>
              <a:ext uri="{FF2B5EF4-FFF2-40B4-BE49-F238E27FC236}">
                <a16:creationId xmlns:a16="http://schemas.microsoft.com/office/drawing/2014/main" id="{C6F5E5EA-E5BF-D26D-6958-64E43A594B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751" y="1015045"/>
            <a:ext cx="3859130" cy="28430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Làm Nông Nghiệp Trồng Rau Trong Nhà Kính Nhật Bản">
            <a:extLst>
              <a:ext uri="{FF2B5EF4-FFF2-40B4-BE49-F238E27FC236}">
                <a16:creationId xmlns:a16="http://schemas.microsoft.com/office/drawing/2014/main" id="{0C13EFAE-087B-1749-32F8-A99E4540C2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8119" y="1015045"/>
            <a:ext cx="3859130" cy="284308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7EB27D3-96E9-0EBD-FFC2-DC2DD99BA6A7}"/>
              </a:ext>
            </a:extLst>
          </p:cNvPr>
          <p:cNvSpPr txBox="1"/>
          <p:nvPr/>
        </p:nvSpPr>
        <p:spPr>
          <a:xfrm>
            <a:off x="2951496" y="4128455"/>
            <a:ext cx="3241007" cy="369332"/>
          </a:xfrm>
          <a:prstGeom prst="rect">
            <a:avLst/>
          </a:prstGeom>
          <a:noFill/>
        </p:spPr>
        <p:txBody>
          <a:bodyPr wrap="square" rtlCol="0">
            <a:spAutoFit/>
          </a:bodyPr>
          <a:lstStyle/>
          <a:p>
            <a:r>
              <a:rPr lang="en-US" sz="1800" b="1"/>
              <a:t>Hệ thống trồng rau sạch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1"/>
          <p:cNvSpPr txBox="1">
            <a:spLocks noGrp="1"/>
          </p:cNvSpPr>
          <p:nvPr>
            <p:ph type="title"/>
          </p:nvPr>
        </p:nvSpPr>
        <p:spPr>
          <a:xfrm>
            <a:off x="319431" y="157645"/>
            <a:ext cx="4489333" cy="857400"/>
          </a:xfrm>
          <a:prstGeom prst="rect">
            <a:avLst/>
          </a:prstGeom>
        </p:spPr>
        <p:txBody>
          <a:bodyPr spcFirstLastPara="1" wrap="square" lIns="91425" tIns="91425" rIns="91425" bIns="91425" anchor="t" anchorCtr="0">
            <a:noAutofit/>
          </a:bodyPr>
          <a:lstStyle/>
          <a:p>
            <a:r>
              <a:rPr lang="en" sz="3000"/>
              <a:t>Lý do chọn đề tài</a:t>
            </a:r>
            <a:endParaRPr sz="3000"/>
          </a:p>
        </p:txBody>
      </p:sp>
      <p:sp>
        <p:nvSpPr>
          <p:cNvPr id="156" name="Google Shape;156;p2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fld id="{00000000-1234-1234-1234-123412341234}" type="slidenum">
              <a:rPr lang="en"/>
              <a:pPr/>
              <a:t>4</a:t>
            </a:fld>
            <a:endParaRPr/>
          </a:p>
        </p:txBody>
      </p:sp>
      <p:grpSp>
        <p:nvGrpSpPr>
          <p:cNvPr id="157" name="Google Shape;157;p21"/>
          <p:cNvGrpSpPr/>
          <p:nvPr/>
        </p:nvGrpSpPr>
        <p:grpSpPr>
          <a:xfrm>
            <a:off x="8239431" y="157645"/>
            <a:ext cx="729938" cy="641867"/>
            <a:chOff x="1928175" y="312600"/>
            <a:chExt cx="425000" cy="373700"/>
          </a:xfrm>
        </p:grpSpPr>
        <p:sp>
          <p:nvSpPr>
            <p:cNvPr id="158" name="Google Shape;158;p21"/>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FFB600"/>
            </a:solidFill>
            <a:ln>
              <a:noFill/>
            </a:ln>
          </p:spPr>
          <p:txBody>
            <a:bodyPr spcFirstLastPara="1" wrap="square" lIns="91425" tIns="91425" rIns="91425" bIns="91425" anchor="ctr" anchorCtr="0">
              <a:noAutofit/>
            </a:bodyPr>
            <a:lstStyle/>
            <a:p>
              <a:endParaRPr/>
            </a:p>
          </p:txBody>
        </p:sp>
        <p:sp>
          <p:nvSpPr>
            <p:cNvPr id="159" name="Google Shape;159;p21"/>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FFB600"/>
            </a:solidFill>
            <a:ln>
              <a:noFill/>
            </a:ln>
          </p:spPr>
          <p:txBody>
            <a:bodyPr spcFirstLastPara="1" wrap="square" lIns="91425" tIns="91425" rIns="91425" bIns="91425" anchor="ctr" anchorCtr="0">
              <a:noAutofit/>
            </a:bodyPr>
            <a:lstStyle/>
            <a:p>
              <a:endParaRPr/>
            </a:p>
          </p:txBody>
        </p:sp>
      </p:grpSp>
      <p:sp>
        <p:nvSpPr>
          <p:cNvPr id="6" name="TextBox 5">
            <a:extLst>
              <a:ext uri="{FF2B5EF4-FFF2-40B4-BE49-F238E27FC236}">
                <a16:creationId xmlns:a16="http://schemas.microsoft.com/office/drawing/2014/main" id="{9275DE57-18FE-E3DC-AB7A-18CF6BD6DA24}"/>
              </a:ext>
            </a:extLst>
          </p:cNvPr>
          <p:cNvSpPr txBox="1"/>
          <p:nvPr/>
        </p:nvSpPr>
        <p:spPr>
          <a:xfrm>
            <a:off x="2860498" y="4530152"/>
            <a:ext cx="3423004" cy="369332"/>
          </a:xfrm>
          <a:prstGeom prst="rect">
            <a:avLst/>
          </a:prstGeom>
          <a:noFill/>
        </p:spPr>
        <p:txBody>
          <a:bodyPr wrap="square" rtlCol="0">
            <a:spAutoFit/>
          </a:bodyPr>
          <a:lstStyle/>
          <a:p>
            <a:pPr algn="just"/>
            <a:r>
              <a:rPr lang="en-US" sz="1800" b="1" i="1">
                <a:effectLst/>
                <a:latin typeface="+mn-lt"/>
                <a:ea typeface="Calibri" panose="020F0502020204030204" pitchFamily="34" charset="0"/>
                <a:cs typeface="Times New Roman" panose="02020603050405020304" pitchFamily="18" charset="0"/>
              </a:rPr>
              <a:t>IoT trong việc trồng rau sạch</a:t>
            </a:r>
            <a:endParaRPr lang="en-US">
              <a:latin typeface="+mn-lt"/>
            </a:endParaRPr>
          </a:p>
        </p:txBody>
      </p:sp>
      <p:pic>
        <p:nvPicPr>
          <p:cNvPr id="2050" name="Picture 2" descr="Cách chuyển đổi số trong nông nghiệp của Israel và hàm ý ứng dụng cho Việt  Nam | Tạp chí Kinh tế và Dự báo">
            <a:extLst>
              <a:ext uri="{FF2B5EF4-FFF2-40B4-BE49-F238E27FC236}">
                <a16:creationId xmlns:a16="http://schemas.microsoft.com/office/drawing/2014/main" id="{2B9F872B-CE7F-510D-1D89-CDE6D74D81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3831" y="878687"/>
            <a:ext cx="5396337" cy="3515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327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9"/>
          <p:cNvSpPr txBox="1">
            <a:spLocks noGrp="1"/>
          </p:cNvSpPr>
          <p:nvPr>
            <p:ph type="title"/>
          </p:nvPr>
        </p:nvSpPr>
        <p:spPr>
          <a:xfrm>
            <a:off x="1074370" y="403729"/>
            <a:ext cx="6866100" cy="857400"/>
          </a:xfrm>
          <a:prstGeom prst="rect">
            <a:avLst/>
          </a:prstGeom>
        </p:spPr>
        <p:txBody>
          <a:bodyPr spcFirstLastPara="1" wrap="square" lIns="91425" tIns="91425" rIns="91425" bIns="91425" anchor="t" anchorCtr="0">
            <a:noAutofit/>
          </a:bodyPr>
          <a:lstStyle/>
          <a:p>
            <a:pPr algn="ctr"/>
            <a:r>
              <a:rPr lang="en"/>
              <a:t>Nội</a:t>
            </a:r>
            <a:r>
              <a:rPr lang="en" sz="4000"/>
              <a:t> dung thực hiện</a:t>
            </a:r>
            <a:endParaRPr sz="4000"/>
          </a:p>
        </p:txBody>
      </p:sp>
      <p:sp>
        <p:nvSpPr>
          <p:cNvPr id="285" name="Google Shape;285;p2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fld id="{00000000-1234-1234-1234-123412341234}" type="slidenum">
              <a:rPr lang="en"/>
              <a:pPr/>
              <a:t>5</a:t>
            </a:fld>
            <a:endParaRPr/>
          </a:p>
        </p:txBody>
      </p:sp>
      <p:grpSp>
        <p:nvGrpSpPr>
          <p:cNvPr id="289" name="Google Shape;289;p29"/>
          <p:cNvGrpSpPr/>
          <p:nvPr/>
        </p:nvGrpSpPr>
        <p:grpSpPr>
          <a:xfrm>
            <a:off x="8054838" y="308799"/>
            <a:ext cx="796168" cy="763718"/>
            <a:chOff x="5241175" y="4959100"/>
            <a:chExt cx="539775" cy="517775"/>
          </a:xfrm>
        </p:grpSpPr>
        <p:sp>
          <p:nvSpPr>
            <p:cNvPr id="290" name="Google Shape;290;p29"/>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B600"/>
            </a:solidFill>
            <a:ln>
              <a:noFill/>
            </a:ln>
          </p:spPr>
          <p:txBody>
            <a:bodyPr spcFirstLastPara="1" wrap="square" lIns="91425" tIns="91425" rIns="91425" bIns="91425" anchor="ctr" anchorCtr="0">
              <a:noAutofit/>
            </a:bodyPr>
            <a:lstStyle/>
            <a:p>
              <a:endParaRPr/>
            </a:p>
          </p:txBody>
        </p:sp>
        <p:sp>
          <p:nvSpPr>
            <p:cNvPr id="291" name="Google Shape;291;p29"/>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B600"/>
            </a:solidFill>
            <a:ln>
              <a:noFill/>
            </a:ln>
          </p:spPr>
          <p:txBody>
            <a:bodyPr spcFirstLastPara="1" wrap="square" lIns="91425" tIns="91425" rIns="91425" bIns="91425" anchor="ctr" anchorCtr="0">
              <a:noAutofit/>
            </a:bodyPr>
            <a:lstStyle/>
            <a:p>
              <a:endParaRPr/>
            </a:p>
          </p:txBody>
        </p:sp>
        <p:sp>
          <p:nvSpPr>
            <p:cNvPr id="292" name="Google Shape;292;p29"/>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B600"/>
            </a:solidFill>
            <a:ln>
              <a:noFill/>
            </a:ln>
          </p:spPr>
          <p:txBody>
            <a:bodyPr spcFirstLastPara="1" wrap="square" lIns="91425" tIns="91425" rIns="91425" bIns="91425" anchor="ctr" anchorCtr="0">
              <a:noAutofit/>
            </a:bodyPr>
            <a:lstStyle/>
            <a:p>
              <a:endParaRPr/>
            </a:p>
          </p:txBody>
        </p:sp>
        <p:sp>
          <p:nvSpPr>
            <p:cNvPr id="293" name="Google Shape;293;p29"/>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B600"/>
            </a:solidFill>
            <a:ln>
              <a:noFill/>
            </a:ln>
          </p:spPr>
          <p:txBody>
            <a:bodyPr spcFirstLastPara="1" wrap="square" lIns="91425" tIns="91425" rIns="91425" bIns="91425" anchor="ctr" anchorCtr="0">
              <a:noAutofit/>
            </a:bodyPr>
            <a:lstStyle/>
            <a:p>
              <a:endParaRPr/>
            </a:p>
          </p:txBody>
        </p:sp>
        <p:sp>
          <p:nvSpPr>
            <p:cNvPr id="294" name="Google Shape;294;p29"/>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B600"/>
            </a:solidFill>
            <a:ln>
              <a:noFill/>
            </a:ln>
          </p:spPr>
          <p:txBody>
            <a:bodyPr spcFirstLastPara="1" wrap="square" lIns="91425" tIns="91425" rIns="91425" bIns="91425" anchor="ctr" anchorCtr="0">
              <a:noAutofit/>
            </a:bodyPr>
            <a:lstStyle/>
            <a:p>
              <a:endParaRPr/>
            </a:p>
          </p:txBody>
        </p:sp>
        <p:sp>
          <p:nvSpPr>
            <p:cNvPr id="295" name="Google Shape;295;p29"/>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B600"/>
            </a:solidFill>
            <a:ln>
              <a:noFill/>
            </a:ln>
          </p:spPr>
          <p:txBody>
            <a:bodyPr spcFirstLastPara="1" wrap="square" lIns="91425" tIns="91425" rIns="91425" bIns="91425" anchor="ctr" anchorCtr="0">
              <a:noAutofit/>
            </a:bodyPr>
            <a:lstStyle/>
            <a:p>
              <a:endParaRPr/>
            </a:p>
          </p:txBody>
        </p:sp>
      </p:grpSp>
      <p:sp>
        <p:nvSpPr>
          <p:cNvPr id="28" name="Google Shape;282;p29">
            <a:extLst>
              <a:ext uri="{FF2B5EF4-FFF2-40B4-BE49-F238E27FC236}">
                <a16:creationId xmlns:a16="http://schemas.microsoft.com/office/drawing/2014/main" id="{4E4D6989-445D-702E-F9E2-B20BC2C67020}"/>
              </a:ext>
            </a:extLst>
          </p:cNvPr>
          <p:cNvSpPr txBox="1">
            <a:spLocks/>
          </p:cNvSpPr>
          <p:nvPr/>
        </p:nvSpPr>
        <p:spPr>
          <a:xfrm>
            <a:off x="922000" y="2716993"/>
            <a:ext cx="2332200" cy="1483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189" marR="0" lvl="0" indent="-317492" algn="l" rtl="0">
              <a:lnSpc>
                <a:spcPct val="100000"/>
              </a:lnSpc>
              <a:spcBef>
                <a:spcPts val="600"/>
              </a:spcBef>
              <a:spcAft>
                <a:spcPts val="0"/>
              </a:spcAft>
              <a:buClr>
                <a:srgbClr val="FFB600"/>
              </a:buClr>
              <a:buSzPts val="1400"/>
              <a:buFont typeface="Raleway Light"/>
              <a:buChar char="●"/>
              <a:defRPr sz="1400" b="0" i="0" u="none" strike="noStrike" cap="none">
                <a:solidFill>
                  <a:srgbClr val="666666"/>
                </a:solidFill>
                <a:latin typeface="Raleway Light"/>
                <a:ea typeface="Raleway Light"/>
                <a:cs typeface="Raleway Light"/>
                <a:sym typeface="Raleway Light"/>
              </a:defRPr>
            </a:lvl1pPr>
            <a:lvl2pPr marL="914378" marR="0" lvl="1" indent="-317492" algn="l" rtl="0">
              <a:lnSpc>
                <a:spcPct val="100000"/>
              </a:lnSpc>
              <a:spcBef>
                <a:spcPts val="0"/>
              </a:spcBef>
              <a:spcAft>
                <a:spcPts val="0"/>
              </a:spcAft>
              <a:buClr>
                <a:srgbClr val="FFB600"/>
              </a:buClr>
              <a:buSzPts val="1400"/>
              <a:buFont typeface="Raleway Light"/>
              <a:buChar char="○"/>
              <a:defRPr sz="1400" b="0" i="0" u="none" strike="noStrike" cap="none">
                <a:solidFill>
                  <a:srgbClr val="666666"/>
                </a:solidFill>
                <a:latin typeface="Raleway Light"/>
                <a:ea typeface="Raleway Light"/>
                <a:cs typeface="Raleway Light"/>
                <a:sym typeface="Raleway Light"/>
              </a:defRPr>
            </a:lvl2pPr>
            <a:lvl3pPr marL="1371566" marR="0" lvl="2" indent="-317492" algn="l" rtl="0">
              <a:lnSpc>
                <a:spcPct val="100000"/>
              </a:lnSpc>
              <a:spcBef>
                <a:spcPts val="0"/>
              </a:spcBef>
              <a:spcAft>
                <a:spcPts val="0"/>
              </a:spcAft>
              <a:buClr>
                <a:srgbClr val="FFB600"/>
              </a:buClr>
              <a:buSzPts val="1400"/>
              <a:buFont typeface="Raleway Light"/>
              <a:buChar char="■"/>
              <a:defRPr sz="1400" b="0" i="0" u="none" strike="noStrike" cap="none">
                <a:solidFill>
                  <a:srgbClr val="666666"/>
                </a:solidFill>
                <a:latin typeface="Raleway Light"/>
                <a:ea typeface="Raleway Light"/>
                <a:cs typeface="Raleway Light"/>
                <a:sym typeface="Raleway Light"/>
              </a:defRPr>
            </a:lvl3pPr>
            <a:lvl4pPr marL="1828754" marR="0" lvl="3" indent="-317492"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4pPr>
            <a:lvl5pPr marL="2285943" marR="0" lvl="4" indent="-317492"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5pPr>
            <a:lvl6pPr marL="2743132" marR="0" lvl="5" indent="-317492"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6pPr>
            <a:lvl7pPr marL="3200320" marR="0" lvl="6" indent="-317492"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7pPr>
            <a:lvl8pPr marL="3657509" marR="0" lvl="7" indent="-317492"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8pPr>
            <a:lvl9pPr marL="4114697" marR="0" lvl="8" indent="-317492"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9pPr>
          </a:lstStyle>
          <a:p>
            <a:pPr marL="0" indent="0">
              <a:buFont typeface="Raleway Light"/>
              <a:buNone/>
            </a:pPr>
            <a:endParaRPr lang="vi-VN" b="1">
              <a:latin typeface="+mn-lt"/>
            </a:endParaRPr>
          </a:p>
        </p:txBody>
      </p:sp>
      <p:graphicFrame>
        <p:nvGraphicFramePr>
          <p:cNvPr id="12" name="Diagram 11">
            <a:extLst>
              <a:ext uri="{FF2B5EF4-FFF2-40B4-BE49-F238E27FC236}">
                <a16:creationId xmlns:a16="http://schemas.microsoft.com/office/drawing/2014/main" id="{781F5E3D-CA2F-4105-61D1-77592999B552}"/>
              </a:ext>
            </a:extLst>
          </p:cNvPr>
          <p:cNvGraphicFramePr/>
          <p:nvPr>
            <p:extLst>
              <p:ext uri="{D42A27DB-BD31-4B8C-83A1-F6EECF244321}">
                <p14:modId xmlns:p14="http://schemas.microsoft.com/office/powerpoint/2010/main" val="2368375031"/>
              </p:ext>
            </p:extLst>
          </p:nvPr>
        </p:nvGraphicFramePr>
        <p:xfrm>
          <a:off x="953256" y="797835"/>
          <a:ext cx="7396969"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71215-500F-D232-E05F-6EF075845F89}"/>
              </a:ext>
            </a:extLst>
          </p:cNvPr>
          <p:cNvSpPr>
            <a:spLocks noGrp="1"/>
          </p:cNvSpPr>
          <p:nvPr>
            <p:ph type="title"/>
          </p:nvPr>
        </p:nvSpPr>
        <p:spPr>
          <a:xfrm>
            <a:off x="1138950" y="257613"/>
            <a:ext cx="6866100" cy="763034"/>
          </a:xfrm>
        </p:spPr>
        <p:txBody>
          <a:bodyPr/>
          <a:lstStyle/>
          <a:p>
            <a:pPr algn="ctr"/>
            <a:r>
              <a:rPr lang="en-US"/>
              <a:t>Sơ đồ khối</a:t>
            </a:r>
          </a:p>
        </p:txBody>
      </p:sp>
      <p:sp>
        <p:nvSpPr>
          <p:cNvPr id="3" name="Slide Number Placeholder 2">
            <a:extLst>
              <a:ext uri="{FF2B5EF4-FFF2-40B4-BE49-F238E27FC236}">
                <a16:creationId xmlns:a16="http://schemas.microsoft.com/office/drawing/2014/main" id="{5008D25A-1A30-25C4-FAE4-A59B7459D8EC}"/>
              </a:ext>
            </a:extLst>
          </p:cNvPr>
          <p:cNvSpPr>
            <a:spLocks noGrp="1"/>
          </p:cNvSpPr>
          <p:nvPr>
            <p:ph type="sldNum" idx="12"/>
          </p:nvPr>
        </p:nvSpPr>
        <p:spPr/>
        <p:txBody>
          <a:bodyPr/>
          <a:lstStyle/>
          <a:p>
            <a:fld id="{00000000-1234-1234-1234-123412341234}" type="slidenum">
              <a:rPr lang="en" smtClean="0"/>
              <a:pPr/>
              <a:t>6</a:t>
            </a:fld>
            <a:endParaRPr lang="en"/>
          </a:p>
        </p:txBody>
      </p:sp>
      <p:sp>
        <p:nvSpPr>
          <p:cNvPr id="11" name="Google Shape;484;p38">
            <a:extLst>
              <a:ext uri="{FF2B5EF4-FFF2-40B4-BE49-F238E27FC236}">
                <a16:creationId xmlns:a16="http://schemas.microsoft.com/office/drawing/2014/main" id="{3C2DC4CD-7739-87D8-A8CD-CDACF819B3AC}"/>
              </a:ext>
            </a:extLst>
          </p:cNvPr>
          <p:cNvSpPr/>
          <p:nvPr/>
        </p:nvSpPr>
        <p:spPr>
          <a:xfrm>
            <a:off x="8042136" y="257613"/>
            <a:ext cx="832116" cy="832066"/>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spcFirstLastPara="1" wrap="square" lIns="91425" tIns="91425" rIns="91425" bIns="91425" anchor="ctr" anchorCtr="0">
            <a:noAutofit/>
          </a:bodyPr>
          <a:lstStyle/>
          <a:p>
            <a:endParaRPr/>
          </a:p>
        </p:txBody>
      </p:sp>
      <p:grpSp>
        <p:nvGrpSpPr>
          <p:cNvPr id="42" name="Group 41">
            <a:extLst>
              <a:ext uri="{FF2B5EF4-FFF2-40B4-BE49-F238E27FC236}">
                <a16:creationId xmlns:a16="http://schemas.microsoft.com/office/drawing/2014/main" id="{388D99F6-9D45-59C2-AF40-73DC03882FBD}"/>
              </a:ext>
            </a:extLst>
          </p:cNvPr>
          <p:cNvGrpSpPr/>
          <p:nvPr/>
        </p:nvGrpSpPr>
        <p:grpSpPr>
          <a:xfrm>
            <a:off x="1387642" y="1089679"/>
            <a:ext cx="6368716" cy="3690116"/>
            <a:chOff x="1828799" y="518984"/>
            <a:chExt cx="8550877" cy="5346358"/>
          </a:xfrm>
        </p:grpSpPr>
        <p:sp>
          <p:nvSpPr>
            <p:cNvPr id="43" name="Rectangle 42">
              <a:extLst>
                <a:ext uri="{FF2B5EF4-FFF2-40B4-BE49-F238E27FC236}">
                  <a16:creationId xmlns:a16="http://schemas.microsoft.com/office/drawing/2014/main" id="{BADF94F6-01E3-0A14-259E-E70043AF92D0}"/>
                </a:ext>
              </a:extLst>
            </p:cNvPr>
            <p:cNvSpPr/>
            <p:nvPr/>
          </p:nvSpPr>
          <p:spPr>
            <a:xfrm>
              <a:off x="4607669" y="3794763"/>
              <a:ext cx="2138170" cy="861330"/>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a:t>Khối xử lý </a:t>
              </a:r>
            </a:p>
            <a:p>
              <a:pPr algn="ctr"/>
              <a:r>
                <a:rPr lang="en-US" sz="1200" b="1"/>
                <a:t>trung tâm</a:t>
              </a:r>
            </a:p>
          </p:txBody>
        </p:sp>
        <p:sp>
          <p:nvSpPr>
            <p:cNvPr id="44" name="Rectangle 43">
              <a:extLst>
                <a:ext uri="{FF2B5EF4-FFF2-40B4-BE49-F238E27FC236}">
                  <a16:creationId xmlns:a16="http://schemas.microsoft.com/office/drawing/2014/main" id="{F6576AC7-0925-A8FC-3100-4F8E20FE473A}"/>
                </a:ext>
              </a:extLst>
            </p:cNvPr>
            <p:cNvSpPr/>
            <p:nvPr/>
          </p:nvSpPr>
          <p:spPr>
            <a:xfrm>
              <a:off x="2135266" y="3584204"/>
              <a:ext cx="1767273" cy="568614"/>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a:t>Khối cảm biến</a:t>
              </a:r>
            </a:p>
          </p:txBody>
        </p:sp>
        <p:sp>
          <p:nvSpPr>
            <p:cNvPr id="45" name="Rectangle 44">
              <a:extLst>
                <a:ext uri="{FF2B5EF4-FFF2-40B4-BE49-F238E27FC236}">
                  <a16:creationId xmlns:a16="http://schemas.microsoft.com/office/drawing/2014/main" id="{506F77D2-1DC5-FFC2-6BAD-49AB52125BE5}"/>
                </a:ext>
              </a:extLst>
            </p:cNvPr>
            <p:cNvSpPr/>
            <p:nvPr/>
          </p:nvSpPr>
          <p:spPr>
            <a:xfrm>
              <a:off x="8781352" y="3960483"/>
              <a:ext cx="1520298" cy="529943"/>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a:t>Khối cơ cấu chấp hành</a:t>
              </a:r>
            </a:p>
          </p:txBody>
        </p:sp>
        <p:sp>
          <p:nvSpPr>
            <p:cNvPr id="46" name="Rectangle 45">
              <a:extLst>
                <a:ext uri="{FF2B5EF4-FFF2-40B4-BE49-F238E27FC236}">
                  <a16:creationId xmlns:a16="http://schemas.microsoft.com/office/drawing/2014/main" id="{6C2694A4-8BCE-30AA-019D-A2C8CC3F48C8}"/>
                </a:ext>
              </a:extLst>
            </p:cNvPr>
            <p:cNvSpPr/>
            <p:nvPr/>
          </p:nvSpPr>
          <p:spPr>
            <a:xfrm>
              <a:off x="4582739" y="5164104"/>
              <a:ext cx="2138171" cy="568614"/>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a:t>Khối hiển thị</a:t>
              </a:r>
            </a:p>
          </p:txBody>
        </p:sp>
        <p:sp>
          <p:nvSpPr>
            <p:cNvPr id="47" name="Rectangle 46">
              <a:extLst>
                <a:ext uri="{FF2B5EF4-FFF2-40B4-BE49-F238E27FC236}">
                  <a16:creationId xmlns:a16="http://schemas.microsoft.com/office/drawing/2014/main" id="{66868CBD-9E32-2348-09F4-6DDF0341953B}"/>
                </a:ext>
              </a:extLst>
            </p:cNvPr>
            <p:cNvSpPr/>
            <p:nvPr/>
          </p:nvSpPr>
          <p:spPr>
            <a:xfrm>
              <a:off x="4649332" y="639535"/>
              <a:ext cx="1978023" cy="575294"/>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a:t>Khối nguồn 12V</a:t>
              </a:r>
            </a:p>
          </p:txBody>
        </p:sp>
        <p:sp>
          <p:nvSpPr>
            <p:cNvPr id="48" name="Rectangle 47">
              <a:extLst>
                <a:ext uri="{FF2B5EF4-FFF2-40B4-BE49-F238E27FC236}">
                  <a16:creationId xmlns:a16="http://schemas.microsoft.com/office/drawing/2014/main" id="{6712F48F-0AAB-5B2C-40AF-6EBA6E283498}"/>
                </a:ext>
              </a:extLst>
            </p:cNvPr>
            <p:cNvSpPr/>
            <p:nvPr/>
          </p:nvSpPr>
          <p:spPr>
            <a:xfrm>
              <a:off x="2135266" y="4319045"/>
              <a:ext cx="1767273" cy="591054"/>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a:t>Khối Webserver</a:t>
              </a:r>
            </a:p>
          </p:txBody>
        </p:sp>
        <p:cxnSp>
          <p:nvCxnSpPr>
            <p:cNvPr id="49" name="Straight Arrow Connector 48">
              <a:extLst>
                <a:ext uri="{FF2B5EF4-FFF2-40B4-BE49-F238E27FC236}">
                  <a16:creationId xmlns:a16="http://schemas.microsoft.com/office/drawing/2014/main" id="{A47A3E24-E513-8039-F8C5-E43CFE8C350C}"/>
                </a:ext>
              </a:extLst>
            </p:cNvPr>
            <p:cNvCxnSpPr>
              <a:cxnSpLocks/>
            </p:cNvCxnSpPr>
            <p:nvPr/>
          </p:nvCxnSpPr>
          <p:spPr>
            <a:xfrm>
              <a:off x="5643631" y="3266581"/>
              <a:ext cx="0" cy="48380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6485264-24DD-D6CF-A445-872CB2B7D57C}"/>
                </a:ext>
              </a:extLst>
            </p:cNvPr>
            <p:cNvCxnSpPr>
              <a:cxnSpLocks/>
              <a:stCxn id="47" idx="3"/>
            </p:cNvCxnSpPr>
            <p:nvPr/>
          </p:nvCxnSpPr>
          <p:spPr>
            <a:xfrm>
              <a:off x="6627355" y="927182"/>
              <a:ext cx="29428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A1DD58B-D8B0-112F-9FAE-7BA1BD1FFD8A}"/>
                </a:ext>
              </a:extLst>
            </p:cNvPr>
            <p:cNvCxnSpPr>
              <a:cxnSpLocks/>
            </p:cNvCxnSpPr>
            <p:nvPr/>
          </p:nvCxnSpPr>
          <p:spPr>
            <a:xfrm>
              <a:off x="9570225" y="927182"/>
              <a:ext cx="0" cy="295901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584D5C3-60D0-AF17-A19E-F0EC96360679}"/>
                </a:ext>
              </a:extLst>
            </p:cNvPr>
            <p:cNvCxnSpPr>
              <a:cxnSpLocks/>
            </p:cNvCxnSpPr>
            <p:nvPr/>
          </p:nvCxnSpPr>
          <p:spPr>
            <a:xfrm>
              <a:off x="5647197" y="4708472"/>
              <a:ext cx="0" cy="4032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06A2FC9F-2008-004B-2B87-AE727EEDFD4A}"/>
                </a:ext>
              </a:extLst>
            </p:cNvPr>
            <p:cNvSpPr/>
            <p:nvPr/>
          </p:nvSpPr>
          <p:spPr>
            <a:xfrm>
              <a:off x="1828799" y="518984"/>
              <a:ext cx="8550877" cy="5346358"/>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200" b="1"/>
            </a:p>
          </p:txBody>
        </p:sp>
        <p:cxnSp>
          <p:nvCxnSpPr>
            <p:cNvPr id="54" name="Straight Arrow Connector 53">
              <a:extLst>
                <a:ext uri="{FF2B5EF4-FFF2-40B4-BE49-F238E27FC236}">
                  <a16:creationId xmlns:a16="http://schemas.microsoft.com/office/drawing/2014/main" id="{45B54495-F70F-6D18-70C5-3A595E26D86E}"/>
                </a:ext>
              </a:extLst>
            </p:cNvPr>
            <p:cNvCxnSpPr>
              <a:cxnSpLocks/>
            </p:cNvCxnSpPr>
            <p:nvPr/>
          </p:nvCxnSpPr>
          <p:spPr>
            <a:xfrm>
              <a:off x="7881368" y="1948791"/>
              <a:ext cx="0" cy="19374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166E175E-CA51-B6BC-A001-C11DA3B8F7BA}"/>
                </a:ext>
              </a:extLst>
            </p:cNvPr>
            <p:cNvSpPr/>
            <p:nvPr/>
          </p:nvSpPr>
          <p:spPr>
            <a:xfrm>
              <a:off x="4649331" y="2650550"/>
              <a:ext cx="2176873" cy="591054"/>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r>
                <a:rPr lang="en-US" sz="1200" b="1"/>
                <a:t>Khối cách ly nguồn</a:t>
              </a:r>
            </a:p>
          </p:txBody>
        </p:sp>
        <p:cxnSp>
          <p:nvCxnSpPr>
            <p:cNvPr id="56" name="Straight Arrow Connector 55">
              <a:extLst>
                <a:ext uri="{FF2B5EF4-FFF2-40B4-BE49-F238E27FC236}">
                  <a16:creationId xmlns:a16="http://schemas.microsoft.com/office/drawing/2014/main" id="{2097CE91-8861-BC3C-5998-876EC5E432D0}"/>
                </a:ext>
              </a:extLst>
            </p:cNvPr>
            <p:cNvCxnSpPr>
              <a:cxnSpLocks/>
            </p:cNvCxnSpPr>
            <p:nvPr/>
          </p:nvCxnSpPr>
          <p:spPr>
            <a:xfrm>
              <a:off x="5651825" y="1214829"/>
              <a:ext cx="0" cy="4006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803BA97F-91DD-4465-D68C-884479653443}"/>
                </a:ext>
              </a:extLst>
            </p:cNvPr>
            <p:cNvSpPr/>
            <p:nvPr/>
          </p:nvSpPr>
          <p:spPr>
            <a:xfrm>
              <a:off x="4638758" y="1640482"/>
              <a:ext cx="1988597" cy="591054"/>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r>
                <a:rPr lang="en-US" sz="1200" b="1"/>
                <a:t>Khối ổn áp 5V</a:t>
              </a:r>
            </a:p>
          </p:txBody>
        </p:sp>
        <p:sp>
          <p:nvSpPr>
            <p:cNvPr id="58" name="Rectangle 57">
              <a:extLst>
                <a:ext uri="{FF2B5EF4-FFF2-40B4-BE49-F238E27FC236}">
                  <a16:creationId xmlns:a16="http://schemas.microsoft.com/office/drawing/2014/main" id="{50F6FEDF-3F25-8C6C-F388-18AE411CCB23}"/>
                </a:ext>
              </a:extLst>
            </p:cNvPr>
            <p:cNvSpPr/>
            <p:nvPr/>
          </p:nvSpPr>
          <p:spPr>
            <a:xfrm>
              <a:off x="7357698" y="3960929"/>
              <a:ext cx="1028364" cy="529052"/>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a:t>Relay</a:t>
              </a:r>
            </a:p>
          </p:txBody>
        </p:sp>
        <p:cxnSp>
          <p:nvCxnSpPr>
            <p:cNvPr id="59" name="Straight Connector 58">
              <a:extLst>
                <a:ext uri="{FF2B5EF4-FFF2-40B4-BE49-F238E27FC236}">
                  <a16:creationId xmlns:a16="http://schemas.microsoft.com/office/drawing/2014/main" id="{F3715A82-1075-6C74-27E3-40D567BB1985}"/>
                </a:ext>
              </a:extLst>
            </p:cNvPr>
            <p:cNvCxnSpPr>
              <a:cxnSpLocks/>
            </p:cNvCxnSpPr>
            <p:nvPr/>
          </p:nvCxnSpPr>
          <p:spPr>
            <a:xfrm>
              <a:off x="6627355" y="1948791"/>
              <a:ext cx="125401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E0BFC05-2639-14D0-96CB-C62A4F86D2CC}"/>
                </a:ext>
              </a:extLst>
            </p:cNvPr>
            <p:cNvCxnSpPr>
              <a:cxnSpLocks/>
            </p:cNvCxnSpPr>
            <p:nvPr/>
          </p:nvCxnSpPr>
          <p:spPr>
            <a:xfrm>
              <a:off x="8409325" y="4225454"/>
              <a:ext cx="37202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3A9B58E-CE28-E76B-DE70-7CA9226876BD}"/>
                </a:ext>
              </a:extLst>
            </p:cNvPr>
            <p:cNvCxnSpPr>
              <a:cxnSpLocks/>
            </p:cNvCxnSpPr>
            <p:nvPr/>
          </p:nvCxnSpPr>
          <p:spPr>
            <a:xfrm>
              <a:off x="5643630" y="2249874"/>
              <a:ext cx="0" cy="4006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552BA40-589D-7B34-4E5C-145D0EED2D1C}"/>
                </a:ext>
              </a:extLst>
            </p:cNvPr>
            <p:cNvCxnSpPr>
              <a:cxnSpLocks/>
            </p:cNvCxnSpPr>
            <p:nvPr/>
          </p:nvCxnSpPr>
          <p:spPr>
            <a:xfrm>
              <a:off x="6771439" y="4261527"/>
              <a:ext cx="56027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66C4FCE2-765C-C0F9-516F-BBBB09506D2E}"/>
                </a:ext>
              </a:extLst>
            </p:cNvPr>
            <p:cNvCxnSpPr>
              <a:cxnSpLocks/>
            </p:cNvCxnSpPr>
            <p:nvPr/>
          </p:nvCxnSpPr>
          <p:spPr>
            <a:xfrm>
              <a:off x="3895184" y="4398423"/>
              <a:ext cx="71248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30050470-E320-4D59-10AD-7D48D3E052E7}"/>
                </a:ext>
              </a:extLst>
            </p:cNvPr>
            <p:cNvCxnSpPr>
              <a:cxnSpLocks/>
            </p:cNvCxnSpPr>
            <p:nvPr/>
          </p:nvCxnSpPr>
          <p:spPr>
            <a:xfrm>
              <a:off x="3895184" y="4028869"/>
              <a:ext cx="71248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9396C74-BEC4-0494-AC29-2A66B6CA051A}"/>
                </a:ext>
              </a:extLst>
            </p:cNvPr>
            <p:cNvCxnSpPr>
              <a:cxnSpLocks/>
              <a:stCxn id="55" idx="1"/>
            </p:cNvCxnSpPr>
            <p:nvPr/>
          </p:nvCxnSpPr>
          <p:spPr>
            <a:xfrm flipH="1">
              <a:off x="1977083" y="2946077"/>
              <a:ext cx="267224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3EF294B-ACEF-552E-510D-FCE9043449C5}"/>
                </a:ext>
              </a:extLst>
            </p:cNvPr>
            <p:cNvCxnSpPr>
              <a:cxnSpLocks/>
              <a:endCxn id="46" idx="1"/>
            </p:cNvCxnSpPr>
            <p:nvPr/>
          </p:nvCxnSpPr>
          <p:spPr>
            <a:xfrm>
              <a:off x="1977082" y="5448411"/>
              <a:ext cx="260565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2D0DA6D-B7D2-2553-AFA6-69A08A94B366}"/>
                </a:ext>
              </a:extLst>
            </p:cNvPr>
            <p:cNvCxnSpPr>
              <a:cxnSpLocks/>
            </p:cNvCxnSpPr>
            <p:nvPr/>
          </p:nvCxnSpPr>
          <p:spPr>
            <a:xfrm>
              <a:off x="1977082" y="2948495"/>
              <a:ext cx="0" cy="25023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F8C7367A-9672-FB20-9229-5C08F8C7F31E}"/>
                </a:ext>
              </a:extLst>
            </p:cNvPr>
            <p:cNvCxnSpPr>
              <a:cxnSpLocks/>
            </p:cNvCxnSpPr>
            <p:nvPr/>
          </p:nvCxnSpPr>
          <p:spPr>
            <a:xfrm>
              <a:off x="3032237" y="2946077"/>
              <a:ext cx="0" cy="6381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57375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08D25A-1A30-25C4-FAE4-A59B7459D8EC}"/>
              </a:ext>
            </a:extLst>
          </p:cNvPr>
          <p:cNvSpPr>
            <a:spLocks noGrp="1"/>
          </p:cNvSpPr>
          <p:nvPr>
            <p:ph type="sldNum" idx="12"/>
          </p:nvPr>
        </p:nvSpPr>
        <p:spPr/>
        <p:txBody>
          <a:bodyPr/>
          <a:lstStyle/>
          <a:p>
            <a:fld id="{00000000-1234-1234-1234-123412341234}" type="slidenum">
              <a:rPr lang="en" smtClean="0"/>
              <a:pPr/>
              <a:t>7</a:t>
            </a:fld>
            <a:endParaRPr lang="en"/>
          </a:p>
        </p:txBody>
      </p:sp>
      <p:sp>
        <p:nvSpPr>
          <p:cNvPr id="11" name="Google Shape;484;p38">
            <a:extLst>
              <a:ext uri="{FF2B5EF4-FFF2-40B4-BE49-F238E27FC236}">
                <a16:creationId xmlns:a16="http://schemas.microsoft.com/office/drawing/2014/main" id="{3C2DC4CD-7739-87D8-A8CD-CDACF819B3AC}"/>
              </a:ext>
            </a:extLst>
          </p:cNvPr>
          <p:cNvSpPr/>
          <p:nvPr/>
        </p:nvSpPr>
        <p:spPr>
          <a:xfrm>
            <a:off x="8188344" y="156732"/>
            <a:ext cx="832116" cy="832066"/>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spcFirstLastPara="1" wrap="square" lIns="91425" tIns="91425" rIns="91425" bIns="91425" anchor="ctr" anchorCtr="0">
            <a:noAutofit/>
          </a:bodyPr>
          <a:lstStyle/>
          <a:p>
            <a:endParaRPr/>
          </a:p>
        </p:txBody>
      </p:sp>
      <p:pic>
        <p:nvPicPr>
          <p:cNvPr id="4" name="Picture 3">
            <a:extLst>
              <a:ext uri="{FF2B5EF4-FFF2-40B4-BE49-F238E27FC236}">
                <a16:creationId xmlns:a16="http://schemas.microsoft.com/office/drawing/2014/main" id="{3F69A9A6-3048-87EA-6EA3-C439A021BE68}"/>
              </a:ext>
            </a:extLst>
          </p:cNvPr>
          <p:cNvPicPr>
            <a:picLocks noChangeAspect="1"/>
          </p:cNvPicPr>
          <p:nvPr/>
        </p:nvPicPr>
        <p:blipFill>
          <a:blip r:embed="rId3"/>
          <a:stretch>
            <a:fillRect/>
          </a:stretch>
        </p:blipFill>
        <p:spPr>
          <a:xfrm>
            <a:off x="216569" y="156732"/>
            <a:ext cx="8574506" cy="4904552"/>
          </a:xfrm>
          <a:prstGeom prst="rect">
            <a:avLst/>
          </a:prstGeom>
        </p:spPr>
      </p:pic>
    </p:spTree>
    <p:extLst>
      <p:ext uri="{BB962C8B-B14F-4D97-AF65-F5344CB8AC3E}">
        <p14:creationId xmlns:p14="http://schemas.microsoft.com/office/powerpoint/2010/main" val="1039729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71215-500F-D232-E05F-6EF075845F89}"/>
              </a:ext>
            </a:extLst>
          </p:cNvPr>
          <p:cNvSpPr>
            <a:spLocks noGrp="1"/>
          </p:cNvSpPr>
          <p:nvPr>
            <p:ph type="title"/>
          </p:nvPr>
        </p:nvSpPr>
        <p:spPr/>
        <p:txBody>
          <a:bodyPr/>
          <a:lstStyle/>
          <a:p>
            <a:pPr algn="ctr"/>
            <a:r>
              <a:rPr lang="en-US" b="1">
                <a:latin typeface="+mj-lt"/>
              </a:rPr>
              <a:t>Sơ đồ mạch in</a:t>
            </a:r>
          </a:p>
        </p:txBody>
      </p:sp>
      <p:sp>
        <p:nvSpPr>
          <p:cNvPr id="3" name="Slide Number Placeholder 2">
            <a:extLst>
              <a:ext uri="{FF2B5EF4-FFF2-40B4-BE49-F238E27FC236}">
                <a16:creationId xmlns:a16="http://schemas.microsoft.com/office/drawing/2014/main" id="{5008D25A-1A30-25C4-FAE4-A59B7459D8EC}"/>
              </a:ext>
            </a:extLst>
          </p:cNvPr>
          <p:cNvSpPr>
            <a:spLocks noGrp="1"/>
          </p:cNvSpPr>
          <p:nvPr>
            <p:ph type="sldNum" idx="12"/>
          </p:nvPr>
        </p:nvSpPr>
        <p:spPr/>
        <p:txBody>
          <a:bodyPr/>
          <a:lstStyle/>
          <a:p>
            <a:fld id="{00000000-1234-1234-1234-123412341234}" type="slidenum">
              <a:rPr lang="en" smtClean="0"/>
              <a:pPr/>
              <a:t>8</a:t>
            </a:fld>
            <a:endParaRPr lang="en"/>
          </a:p>
        </p:txBody>
      </p:sp>
      <p:sp>
        <p:nvSpPr>
          <p:cNvPr id="11" name="Google Shape;484;p38">
            <a:extLst>
              <a:ext uri="{FF2B5EF4-FFF2-40B4-BE49-F238E27FC236}">
                <a16:creationId xmlns:a16="http://schemas.microsoft.com/office/drawing/2014/main" id="{3C2DC4CD-7739-87D8-A8CD-CDACF819B3AC}"/>
              </a:ext>
            </a:extLst>
          </p:cNvPr>
          <p:cNvSpPr/>
          <p:nvPr/>
        </p:nvSpPr>
        <p:spPr>
          <a:xfrm>
            <a:off x="8042136" y="257613"/>
            <a:ext cx="832116" cy="832066"/>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spcFirstLastPara="1" wrap="square" lIns="91425" tIns="91425" rIns="91425" bIns="91425" anchor="ctr" anchorCtr="0">
            <a:noAutofit/>
          </a:bodyPr>
          <a:lstStyle/>
          <a:p>
            <a:endParaRPr/>
          </a:p>
        </p:txBody>
      </p:sp>
      <p:sp>
        <p:nvSpPr>
          <p:cNvPr id="7" name="TextBox 6">
            <a:extLst>
              <a:ext uri="{FF2B5EF4-FFF2-40B4-BE49-F238E27FC236}">
                <a16:creationId xmlns:a16="http://schemas.microsoft.com/office/drawing/2014/main" id="{27866247-C43D-9E46-6E6D-C01DECC8C863}"/>
              </a:ext>
            </a:extLst>
          </p:cNvPr>
          <p:cNvSpPr txBox="1"/>
          <p:nvPr/>
        </p:nvSpPr>
        <p:spPr>
          <a:xfrm>
            <a:off x="1403338" y="4563373"/>
            <a:ext cx="2219337" cy="307777"/>
          </a:xfrm>
          <a:prstGeom prst="rect">
            <a:avLst/>
          </a:prstGeom>
          <a:noFill/>
        </p:spPr>
        <p:txBody>
          <a:bodyPr wrap="square" rtlCol="0">
            <a:spAutoFit/>
          </a:bodyPr>
          <a:lstStyle/>
          <a:p>
            <a:pPr algn="ctr"/>
            <a:r>
              <a:rPr lang="en-US"/>
              <a:t>Sơ đồ mạch in 2D</a:t>
            </a:r>
          </a:p>
        </p:txBody>
      </p:sp>
      <p:sp>
        <p:nvSpPr>
          <p:cNvPr id="9" name="TextBox 8">
            <a:extLst>
              <a:ext uri="{FF2B5EF4-FFF2-40B4-BE49-F238E27FC236}">
                <a16:creationId xmlns:a16="http://schemas.microsoft.com/office/drawing/2014/main" id="{DDD2CB2F-2576-8D77-8B3A-196468F36CDE}"/>
              </a:ext>
            </a:extLst>
          </p:cNvPr>
          <p:cNvSpPr txBox="1"/>
          <p:nvPr/>
        </p:nvSpPr>
        <p:spPr>
          <a:xfrm>
            <a:off x="5426787" y="4507600"/>
            <a:ext cx="2219337" cy="307777"/>
          </a:xfrm>
          <a:prstGeom prst="rect">
            <a:avLst/>
          </a:prstGeom>
          <a:noFill/>
        </p:spPr>
        <p:txBody>
          <a:bodyPr wrap="square" rtlCol="0">
            <a:spAutoFit/>
          </a:bodyPr>
          <a:lstStyle/>
          <a:p>
            <a:pPr algn="ctr"/>
            <a:r>
              <a:rPr lang="en-US"/>
              <a:t>Sơ đồ mạch in 3D</a:t>
            </a:r>
          </a:p>
        </p:txBody>
      </p:sp>
      <p:pic>
        <p:nvPicPr>
          <p:cNvPr id="4" name="Picture 3">
            <a:extLst>
              <a:ext uri="{FF2B5EF4-FFF2-40B4-BE49-F238E27FC236}">
                <a16:creationId xmlns:a16="http://schemas.microsoft.com/office/drawing/2014/main" id="{1AFD65A0-9E2C-5EC3-1659-94D39BC5ADF1}"/>
              </a:ext>
            </a:extLst>
          </p:cNvPr>
          <p:cNvPicPr>
            <a:picLocks noChangeAspect="1"/>
          </p:cNvPicPr>
          <p:nvPr/>
        </p:nvPicPr>
        <p:blipFill rotWithShape="1">
          <a:blip r:embed="rId2"/>
          <a:srcRect b="6461"/>
          <a:stretch/>
        </p:blipFill>
        <p:spPr>
          <a:xfrm>
            <a:off x="579056" y="1161869"/>
            <a:ext cx="3780420" cy="3241690"/>
          </a:xfrm>
          <a:prstGeom prst="rect">
            <a:avLst/>
          </a:prstGeom>
        </p:spPr>
      </p:pic>
      <p:pic>
        <p:nvPicPr>
          <p:cNvPr id="10" name="Picture 9">
            <a:extLst>
              <a:ext uri="{FF2B5EF4-FFF2-40B4-BE49-F238E27FC236}">
                <a16:creationId xmlns:a16="http://schemas.microsoft.com/office/drawing/2014/main" id="{907D56A7-E56C-5A3E-ECD0-5AE396D1CDE0}"/>
              </a:ext>
            </a:extLst>
          </p:cNvPr>
          <p:cNvPicPr>
            <a:picLocks noChangeAspect="1"/>
          </p:cNvPicPr>
          <p:nvPr/>
        </p:nvPicPr>
        <p:blipFill>
          <a:blip r:embed="rId3"/>
          <a:stretch>
            <a:fillRect/>
          </a:stretch>
        </p:blipFill>
        <p:spPr>
          <a:xfrm>
            <a:off x="4784526" y="1142280"/>
            <a:ext cx="3795474" cy="3241690"/>
          </a:xfrm>
          <a:prstGeom prst="rect">
            <a:avLst/>
          </a:prstGeom>
        </p:spPr>
      </p:pic>
    </p:spTree>
    <p:extLst>
      <p:ext uri="{BB962C8B-B14F-4D97-AF65-F5344CB8AC3E}">
        <p14:creationId xmlns:p14="http://schemas.microsoft.com/office/powerpoint/2010/main" val="3425999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C36DEE5-8CD4-E8A8-0B33-67F3BF41CF91}"/>
              </a:ext>
            </a:extLst>
          </p:cNvPr>
          <p:cNvSpPr>
            <a:spLocks noGrp="1"/>
          </p:cNvSpPr>
          <p:nvPr>
            <p:ph type="sldNum" idx="12"/>
          </p:nvPr>
        </p:nvSpPr>
        <p:spPr/>
        <p:txBody>
          <a:bodyPr/>
          <a:lstStyle/>
          <a:p>
            <a:fld id="{00000000-1234-1234-1234-123412341234}" type="slidenum">
              <a:rPr lang="en" smtClean="0"/>
              <a:pPr/>
              <a:t>9</a:t>
            </a:fld>
            <a:endParaRPr lang="en"/>
          </a:p>
        </p:txBody>
      </p:sp>
      <p:pic>
        <p:nvPicPr>
          <p:cNvPr id="6" name="Picture 5">
            <a:extLst>
              <a:ext uri="{FF2B5EF4-FFF2-40B4-BE49-F238E27FC236}">
                <a16:creationId xmlns:a16="http://schemas.microsoft.com/office/drawing/2014/main" id="{2CCEE2B5-8596-05FF-0B25-29EA0F2270ED}"/>
              </a:ext>
            </a:extLst>
          </p:cNvPr>
          <p:cNvPicPr>
            <a:picLocks noChangeAspect="1"/>
          </p:cNvPicPr>
          <p:nvPr/>
        </p:nvPicPr>
        <p:blipFill>
          <a:blip r:embed="rId2"/>
          <a:stretch>
            <a:fillRect/>
          </a:stretch>
        </p:blipFill>
        <p:spPr>
          <a:xfrm>
            <a:off x="1844842" y="687348"/>
            <a:ext cx="5454316" cy="4172462"/>
          </a:xfrm>
          <a:prstGeom prst="rect">
            <a:avLst/>
          </a:prstGeom>
        </p:spPr>
      </p:pic>
      <p:sp>
        <p:nvSpPr>
          <p:cNvPr id="2" name="Title 1">
            <a:extLst>
              <a:ext uri="{FF2B5EF4-FFF2-40B4-BE49-F238E27FC236}">
                <a16:creationId xmlns:a16="http://schemas.microsoft.com/office/drawing/2014/main" id="{A6049FDD-CBCB-6641-42E7-DD3E451CA47C}"/>
              </a:ext>
            </a:extLst>
          </p:cNvPr>
          <p:cNvSpPr>
            <a:spLocks noGrp="1"/>
          </p:cNvSpPr>
          <p:nvPr>
            <p:ph type="title"/>
          </p:nvPr>
        </p:nvSpPr>
        <p:spPr>
          <a:xfrm>
            <a:off x="351872" y="227542"/>
            <a:ext cx="4706265" cy="1208226"/>
          </a:xfrm>
        </p:spPr>
        <p:txBody>
          <a:bodyPr/>
          <a:lstStyle/>
          <a:p>
            <a:r>
              <a:rPr lang="en-US" b="1">
                <a:latin typeface="+mj-lt"/>
              </a:rPr>
              <a:t>Lưu đồ thuật toán</a:t>
            </a:r>
            <a:br>
              <a:rPr lang="en-US" b="1">
                <a:latin typeface="+mj-lt"/>
              </a:rPr>
            </a:br>
            <a:r>
              <a:rPr lang="en-US" sz="2400" b="1">
                <a:latin typeface="+mj-lt"/>
              </a:rPr>
              <a:t>Chế độ thủ công</a:t>
            </a:r>
          </a:p>
        </p:txBody>
      </p:sp>
    </p:spTree>
    <p:extLst>
      <p:ext uri="{BB962C8B-B14F-4D97-AF65-F5344CB8AC3E}">
        <p14:creationId xmlns:p14="http://schemas.microsoft.com/office/powerpoint/2010/main" val="266076039"/>
      </p:ext>
    </p:extLst>
  </p:cSld>
  <p:clrMapOvr>
    <a:masterClrMapping/>
  </p:clrMapOvr>
</p:sld>
</file>

<file path=ppt/theme/theme1.xml><?xml version="1.0" encoding="utf-8"?>
<a:theme xmlns:a="http://schemas.openxmlformats.org/drawingml/2006/main" name="Oliv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1887</TotalTime>
  <Words>1325</Words>
  <Application>Microsoft Office PowerPoint</Application>
  <PresentationFormat>On-screen Show (16:9)</PresentationFormat>
  <Paragraphs>113</Paragraphs>
  <Slides>16</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Raleway ExtraBold</vt:lpstr>
      <vt:lpstr>Arial</vt:lpstr>
      <vt:lpstr>Raleway Light</vt:lpstr>
      <vt:lpstr>Times New Roman</vt:lpstr>
      <vt:lpstr>Verdana</vt:lpstr>
      <vt:lpstr>Olivia template</vt:lpstr>
      <vt:lpstr>PowerPoint Presentation</vt:lpstr>
      <vt:lpstr>Nội dung thuyết trình</vt:lpstr>
      <vt:lpstr>Lý do chọn đề tài</vt:lpstr>
      <vt:lpstr>Lý do chọn đề tài</vt:lpstr>
      <vt:lpstr>Nội dung thực hiện</vt:lpstr>
      <vt:lpstr>Sơ đồ khối</vt:lpstr>
      <vt:lpstr>PowerPoint Presentation</vt:lpstr>
      <vt:lpstr>Sơ đồ mạch in</vt:lpstr>
      <vt:lpstr>Lưu đồ thuật toán Chế độ thủ công</vt:lpstr>
      <vt:lpstr>Lưu đồ thuật toán Chế độ tự động</vt:lpstr>
      <vt:lpstr>PowerPoint Presentation</vt:lpstr>
      <vt:lpstr>Mô hình thực tế</vt:lpstr>
      <vt:lpstr>Kết luận</vt:lpstr>
      <vt:lpstr>Kết luận</vt:lpstr>
      <vt:lpstr>Kết luận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 Ba</dc:creator>
  <cp:lastModifiedBy>Thinh</cp:lastModifiedBy>
  <cp:revision>8</cp:revision>
  <dcterms:modified xsi:type="dcterms:W3CDTF">2022-06-03T17:34:03Z</dcterms:modified>
</cp:coreProperties>
</file>