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AF65-AEB9-E1AF-3F30-1EE87004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1D8C7-699C-69D5-C7DD-5D03F0DEE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E98F-3907-0770-DA39-C07BC92D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C51F-408B-D269-5D4C-1A5D68FE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96E3-043E-C970-7945-FB7FF472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D396-9107-E0EA-9B86-FD99A9FD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C3C8-771E-4305-8F68-207CC69AF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F0F5-6777-2BCE-6AE4-31D3852E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8D12-81F5-E707-A79A-2581937C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FF4C-0931-CA67-72B7-A1BABEE3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CB797-2116-05B0-DB09-6431A2CB2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38909-8064-8AD3-E381-F58FF510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128A-076B-E545-315A-CE6C6D86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0B5C-7747-B0D8-0CEF-0CE50E8E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7E53-A4C0-E862-2E29-62DE0811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FEEF-199D-610D-5F9F-A3EAA1E9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BE72-BE95-C3F0-C8B2-EF00F663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9CCB-6D22-6CD5-D695-C82FF801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CF3F8-8520-5BBF-8ECF-386E3297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3C23-44A5-67DB-7542-D7EEBCD6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3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3FC4-720C-CFBA-5605-6E09D38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6A9C-85AD-B469-14A3-E54C3334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704C-EBDB-C4C0-22D8-548BB93D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3E5B9-74B0-249A-0F63-1337A856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69B5-107E-1FDA-B9A4-2F4A72E7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915C-4ECD-A0BD-CFAF-CDC9ADDA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948A-B2FE-1E26-8A47-F7CDB0F17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3DC47-096B-28A3-9EDA-0298D79E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BF5CE-0AB2-D361-C924-BDADC6CA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72C76-6456-E1B5-9BF0-8EF44987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309F7-B5A6-8BC0-1CC3-B4D2511F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F1E8-6FEE-C5D7-14CB-413300AE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5A80-F2FF-62A1-CC53-DB71104D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A92AB-C219-052C-6BA5-AB434F67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F8BE2-3D98-3AF4-7503-CC1629A28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1BB41-761F-1622-CD8F-AA68B489B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79D70-5684-1095-86C2-5E19D915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3E429-66AA-3203-A89D-F01B59C0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765BF-3884-83B4-42A5-71B5F1CA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4FB7-6982-A5D3-E2FA-A846A2EB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6EA5A-AEBB-6A07-3C3C-9021146B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760A8-E1BD-A5D0-001D-3F3D11B2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66FE-1C73-058C-FE82-8DDAEB8E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34EF3-0D12-A070-61F0-CB1FC526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3CEF1-F229-9412-20C8-719BDF4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5004A-C50C-2BD8-FC73-FA506970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F2B1-72EA-B23F-5692-7A0A1FED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5AE0-1545-25E4-B858-96E9B396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EE401-53B4-5EBA-C0A5-D58F8C38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6D03-55AC-BFC9-7A9E-3059027E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D6A3E-D034-DD6D-C993-C4BC4C3C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94B1-0850-16C2-E324-01ABC4F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DC66-3EC9-8472-AA16-82C40C0B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513E-15D6-8D8C-EAA8-5B1C22CE0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D9727-D5E1-C2C3-2AEB-DA92BEFD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A5D6-926C-EA08-C5A3-6399BF9E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B73E4-ECE6-A4C8-7DD6-00F3E94E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5D51-06C5-336A-5137-0BEC2230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0699C-BC53-9B89-7E77-1597C257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06E1-9666-590A-B919-9ED32970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CE42-A529-D067-BE96-D896EC5F6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1549-0401-46AE-8D19-DE8567F7861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BD58-CB63-2E2F-17FF-50262C31E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1212-8564-4CA6-F3B6-F7925AAEF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AFEA-48EB-40BC-89F0-7246AD67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97E5A24-2267-5E5D-9D63-9068FB00CA79}"/>
              </a:ext>
            </a:extLst>
          </p:cNvPr>
          <p:cNvGrpSpPr/>
          <p:nvPr/>
        </p:nvGrpSpPr>
        <p:grpSpPr>
          <a:xfrm>
            <a:off x="1287887" y="856442"/>
            <a:ext cx="7401776" cy="5164431"/>
            <a:chOff x="1287887" y="856442"/>
            <a:chExt cx="7401776" cy="51644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CD539B-D84A-4E5D-E7B2-D66D4D631ECF}"/>
                </a:ext>
              </a:extLst>
            </p:cNvPr>
            <p:cNvSpPr/>
            <p:nvPr/>
          </p:nvSpPr>
          <p:spPr>
            <a:xfrm>
              <a:off x="1287887" y="2627292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Khối nguồn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9A96D6-2740-33FF-76DB-A777E206D503}"/>
                </a:ext>
              </a:extLst>
            </p:cNvPr>
            <p:cNvSpPr/>
            <p:nvPr/>
          </p:nvSpPr>
          <p:spPr>
            <a:xfrm>
              <a:off x="3953813" y="2743198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Khối xử lý </a:t>
              </a: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trung tâm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FFCA9-4132-5160-42F2-C24E5BFD5B8B}"/>
                </a:ext>
              </a:extLst>
            </p:cNvPr>
            <p:cNvSpPr/>
            <p:nvPr/>
          </p:nvSpPr>
          <p:spPr>
            <a:xfrm>
              <a:off x="3953813" y="856442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Khối Relay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A2CD92-5D7B-63A5-C9A7-02CBCA5671BC}"/>
                </a:ext>
              </a:extLst>
            </p:cNvPr>
            <p:cNvSpPr/>
            <p:nvPr/>
          </p:nvSpPr>
          <p:spPr>
            <a:xfrm>
              <a:off x="3953814" y="4629954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Khối nút nhấn</a:t>
              </a:r>
            </a:p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(Touch)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6CAF74-953B-D5B8-9F73-50D65681871F}"/>
                </a:ext>
              </a:extLst>
            </p:cNvPr>
            <p:cNvSpPr/>
            <p:nvPr/>
          </p:nvSpPr>
          <p:spPr>
            <a:xfrm>
              <a:off x="6912379" y="2876548"/>
              <a:ext cx="1777284" cy="13909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Khối Webserver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3FE630-B88C-2EE1-1229-3FB612E4E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005" y="3271227"/>
              <a:ext cx="746975" cy="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D281527-41FD-D061-8D30-A1D0BCDD1D46}"/>
                </a:ext>
              </a:extLst>
            </p:cNvPr>
            <p:cNvCxnSpPr>
              <a:cxnSpLocks/>
            </p:cNvCxnSpPr>
            <p:nvPr/>
          </p:nvCxnSpPr>
          <p:spPr>
            <a:xfrm>
              <a:off x="2176528" y="5325406"/>
              <a:ext cx="17772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3F5865-01C6-D58A-8E43-986461EA2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529" y="4018212"/>
              <a:ext cx="0" cy="1307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717E5B-5C7A-B9E0-781B-97109FF2AF1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2176528" y="1708066"/>
              <a:ext cx="1" cy="919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4A0757-25E5-DDD5-2753-2A3E161EB754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4842455" y="4134117"/>
              <a:ext cx="1" cy="495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91C9D3-57F0-2401-18C9-0C2999D35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30" y="3429000"/>
              <a:ext cx="1012603" cy="9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75BF7C6-124A-7CC4-A0FD-C854034558A8}"/>
                </a:ext>
              </a:extLst>
            </p:cNvPr>
            <p:cNvCxnSpPr/>
            <p:nvPr/>
          </p:nvCxnSpPr>
          <p:spPr>
            <a:xfrm>
              <a:off x="2176528" y="1708066"/>
              <a:ext cx="17064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8C1ADAE-6452-EA95-381E-57050079FF7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4842455" y="2247361"/>
              <a:ext cx="0" cy="495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8FF6656-826B-B176-C3B6-76B73F91BC10}"/>
                </a:ext>
              </a:extLst>
            </p:cNvPr>
            <p:cNvCxnSpPr/>
            <p:nvPr/>
          </p:nvCxnSpPr>
          <p:spPr>
            <a:xfrm flipH="1">
              <a:off x="5801930" y="3713480"/>
              <a:ext cx="10396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28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</dc:creator>
  <cp:lastModifiedBy>Thinh</cp:lastModifiedBy>
  <cp:revision>1</cp:revision>
  <dcterms:created xsi:type="dcterms:W3CDTF">2022-05-25T09:03:34Z</dcterms:created>
  <dcterms:modified xsi:type="dcterms:W3CDTF">2022-05-25T09:03:55Z</dcterms:modified>
</cp:coreProperties>
</file>