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6C92-E4D8-44D7-B88D-F7EC17C67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2109-339F-4106-A46E-ADF952902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E86C-B019-482B-A63F-2FB17B07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0EF0-5366-4349-A51B-54C13616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CFE7-D8E2-4983-B612-DEC0209B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2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7D92-3395-43A9-B1DA-EEDB263D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790D-B3BD-4B69-B168-612727A19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A1DE-FBC3-44BE-8484-055990B3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36F1-B6E4-43BC-B5AA-B7FD8C8E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187C-4872-4390-87E6-18E2EEBF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34C23-3042-4C46-99B7-995107AA2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53E74-8A95-4D88-9062-CE4C851DE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B068-2AE9-49E4-B31F-7B00716C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8808-5B1A-491B-9C82-2BF34A94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E5C3-989B-4DA8-9F2B-D7DB30E4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10E-E2E0-405D-B3CB-23C41C2C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F5B8-6197-452D-A928-7892F3AB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2F79-78E5-4C81-A289-9B8F5274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998E-32C9-49DD-A4F9-E98C8D90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703B-CE43-4BB7-807D-F6D95390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4395-BF83-45DE-97B1-C0B77377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9A8F-4202-4A00-A366-19022660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6636-947F-47EC-B16E-B71C7DCE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BF85-01F3-4FE7-B7DC-81B4F8C9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C447-EEBB-4CD3-9675-9DDA73DB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0135-E275-42CD-9799-A0E8089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E29E-47B4-4CD6-9DF1-5CF57DE8C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2313D-FF94-45C9-A7B4-33601CC8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EFDA-48CC-4B93-90B2-A736F9BF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94D0-8FFC-447D-A6D5-A1495930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75B52-10CF-4FC3-9045-390D82F5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9B2-138C-415E-B387-CECE5B9C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453E6-E820-4319-A25B-DE9B6554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A6B2-1A08-412D-AE0D-4F679BD1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CCF71-5A02-4BCD-8AA8-114221C03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B5C8D-F553-42F6-A285-0F470346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F846D-B0A7-49CD-A80F-D36E3B36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0B9B4-FDF8-43D6-A9D4-B09F14F7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75DA5-180E-40BC-8A7E-3FD8B46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B7-A750-482E-B3EC-6881877F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3C169-029F-40D2-9AC5-89DDD1E7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DC05-6828-4B43-AA39-9C284724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8FBF-D040-44FF-8F0A-EB55E002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F6A34-21F7-453B-8FAE-C1399676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CA770-85FF-4D8D-85C3-6B9EBEE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5F88-19F5-4334-9735-ABD0B758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6097-749A-4CBE-9641-C202276D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894F-9CE5-419D-B331-75E95916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10C93-590A-45BC-BBB9-DC5FA5A1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DF5FC-C0CF-43D8-8879-E79BF831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75B0-6BD4-4108-B597-AA118453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0F6D1-5404-45B8-8AB0-4C3E577A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303A-6A8B-4050-88F5-390D17F1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789AC-7B78-4BCE-8374-F731D7E73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AC93F-2669-4667-98FC-2756F5972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2B77-8466-4609-9634-A3E3612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22101-8CF6-4D34-A7CF-388A547E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BDD32-E0A1-4196-9C8A-B782B5D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4796-CBBD-40CB-9FAB-093C3A81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B0F60-7A01-4C69-A3D8-46FFDD6D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3A05-CE78-41B7-B361-DC9144033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DD84-9982-4B5F-96E2-BCF4E961DFD1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7E07-FBF3-4C13-B73B-94F2A613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2AE21-CB81-4975-9E17-6D56AAD83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210E-35CC-47F2-A4C0-EAF8629A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7DC4F06C-449F-481C-9D3F-9006A2D7DFAA}"/>
              </a:ext>
            </a:extLst>
          </p:cNvPr>
          <p:cNvGrpSpPr/>
          <p:nvPr/>
        </p:nvGrpSpPr>
        <p:grpSpPr>
          <a:xfrm>
            <a:off x="1873518" y="1051058"/>
            <a:ext cx="8444964" cy="4089843"/>
            <a:chOff x="1873518" y="1051058"/>
            <a:chExt cx="8444964" cy="4089843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DFB53912-34B5-4364-9018-F6DE36C653C4}"/>
                </a:ext>
              </a:extLst>
            </p:cNvPr>
            <p:cNvSpPr/>
            <p:nvPr/>
          </p:nvSpPr>
          <p:spPr>
            <a:xfrm>
              <a:off x="4714892" y="1051058"/>
              <a:ext cx="1782865" cy="638541"/>
            </a:xfrm>
            <a:prstGeom prst="cloud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MQTT Broker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A67341-15B3-4E47-A708-520C2C169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2322" y="1734649"/>
              <a:ext cx="761310" cy="1063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BD5BF8E-E126-470A-8884-E0BAFE45C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021" y="1706486"/>
              <a:ext cx="794114" cy="1216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39BEF6-0FAD-4B9D-9177-E8F842E2F4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6497" y="1624790"/>
              <a:ext cx="1072515" cy="11681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D33CD23-31E3-4616-A046-D70FE0A4572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437" y="1723461"/>
              <a:ext cx="1051876" cy="11687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D4A878-1CDF-4669-9CF3-330C7DEA56ED}"/>
                </a:ext>
              </a:extLst>
            </p:cNvPr>
            <p:cNvGrpSpPr/>
            <p:nvPr/>
          </p:nvGrpSpPr>
          <p:grpSpPr>
            <a:xfrm>
              <a:off x="1873518" y="3151652"/>
              <a:ext cx="3980701" cy="1989249"/>
              <a:chOff x="4765586" y="3159036"/>
              <a:chExt cx="6272039" cy="250859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AC6B6C7-4CE7-4FA1-8262-356CC7238DE5}"/>
                  </a:ext>
                </a:extLst>
              </p:cNvPr>
              <p:cNvSpPr/>
              <p:nvPr/>
            </p:nvSpPr>
            <p:spPr>
              <a:xfrm>
                <a:off x="6324679" y="4211561"/>
                <a:ext cx="1639221" cy="10687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/>
                  <a:t>Mạch điều khiển đèn và rèm cửa</a:t>
                </a:r>
              </a:p>
            </p:txBody>
          </p:sp>
          <p:pic>
            <p:nvPicPr>
              <p:cNvPr id="1030" name="Picture 6" descr="Simple Wifi Icon, Hot Spot Vector Illustration Stock Vector - Illustration  of zone, logo: 174246095">
                <a:extLst>
                  <a:ext uri="{FF2B5EF4-FFF2-40B4-BE49-F238E27FC236}">
                    <a16:creationId xmlns:a16="http://schemas.microsoft.com/office/drawing/2014/main" id="{E9DD8778-4185-4C07-AE00-8BD4CB706C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41" t="22954" r="16852" b="16108"/>
              <a:stretch/>
            </p:blipFill>
            <p:spPr bwMode="auto">
              <a:xfrm>
                <a:off x="7230098" y="3159036"/>
                <a:ext cx="1082040" cy="988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7104CD-6A26-4070-AE58-4D076BB832D3}"/>
                  </a:ext>
                </a:extLst>
              </p:cNvPr>
              <p:cNvSpPr/>
              <p:nvPr/>
            </p:nvSpPr>
            <p:spPr>
              <a:xfrm>
                <a:off x="10082067" y="3727531"/>
                <a:ext cx="792481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Đèn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754105-0357-4306-A8B9-D02402943EEC}"/>
                  </a:ext>
                </a:extLst>
              </p:cNvPr>
              <p:cNvSpPr/>
              <p:nvPr/>
            </p:nvSpPr>
            <p:spPr>
              <a:xfrm>
                <a:off x="4945945" y="4360744"/>
                <a:ext cx="802350" cy="617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Nút nhấn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EC27FA1-F426-426E-8ACD-45830498D068}"/>
                  </a:ext>
                </a:extLst>
              </p:cNvPr>
              <p:cNvCxnSpPr/>
              <p:nvPr/>
            </p:nvCxnSpPr>
            <p:spPr>
              <a:xfrm>
                <a:off x="5809735" y="4721200"/>
                <a:ext cx="4674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7629CD9-BC49-47F5-A7D2-72A60D3E6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390" y="4721200"/>
                <a:ext cx="46749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A9E40A1-5AAD-45BE-B905-DD8E7D0022FA}"/>
                  </a:ext>
                </a:extLst>
              </p:cNvPr>
              <p:cNvSpPr/>
              <p:nvPr/>
            </p:nvSpPr>
            <p:spPr>
              <a:xfrm>
                <a:off x="4765586" y="3159037"/>
                <a:ext cx="6272039" cy="250859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170CF9B-63C8-4DCF-818E-75F5AD31F088}"/>
                  </a:ext>
                </a:extLst>
              </p:cNvPr>
              <p:cNvSpPr/>
              <p:nvPr/>
            </p:nvSpPr>
            <p:spPr>
              <a:xfrm>
                <a:off x="8675559" y="3762116"/>
                <a:ext cx="995029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Relay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36EC83A-EB80-4B7F-8702-952BFEDAF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947" y="4162626"/>
                <a:ext cx="283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B03DCA2-5DB5-40E5-B6CB-38E6282A1E08}"/>
                  </a:ext>
                </a:extLst>
              </p:cNvPr>
              <p:cNvSpPr/>
              <p:nvPr/>
            </p:nvSpPr>
            <p:spPr>
              <a:xfrm>
                <a:off x="10070370" y="4873759"/>
                <a:ext cx="792481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Rèm cửa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35A241F-37A9-4E26-9805-3D47D2756227}"/>
                  </a:ext>
                </a:extLst>
              </p:cNvPr>
              <p:cNvSpPr/>
              <p:nvPr/>
            </p:nvSpPr>
            <p:spPr>
              <a:xfrm>
                <a:off x="8663862" y="4908344"/>
                <a:ext cx="995029" cy="723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L298N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29AF289-0CA2-46B5-B048-E4FA2D59C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250" y="5308853"/>
                <a:ext cx="2831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D7FEF6A-8A87-4ADE-B852-3229C618BB0A}"/>
                </a:ext>
              </a:extLst>
            </p:cNvPr>
            <p:cNvGrpSpPr/>
            <p:nvPr/>
          </p:nvGrpSpPr>
          <p:grpSpPr>
            <a:xfrm>
              <a:off x="6866622" y="3097299"/>
              <a:ext cx="3451860" cy="2014842"/>
              <a:chOff x="7010400" y="3138856"/>
              <a:chExt cx="3451860" cy="201484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3BD360A-9A0F-4BFA-9B5E-F4AD53ED5A9B}"/>
                  </a:ext>
                </a:extLst>
              </p:cNvPr>
              <p:cNvGrpSpPr/>
              <p:nvPr/>
            </p:nvGrpSpPr>
            <p:grpSpPr>
              <a:xfrm>
                <a:off x="7159252" y="3138856"/>
                <a:ext cx="1398142" cy="1958657"/>
                <a:chOff x="1265200" y="2708209"/>
                <a:chExt cx="2202929" cy="270285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ED4B005-9AC3-487F-98EA-7113AFA5536C}"/>
                    </a:ext>
                  </a:extLst>
                </p:cNvPr>
                <p:cNvGrpSpPr/>
                <p:nvPr/>
              </p:nvGrpSpPr>
              <p:grpSpPr>
                <a:xfrm>
                  <a:off x="1265200" y="3833719"/>
                  <a:ext cx="2202929" cy="1577340"/>
                  <a:chOff x="883920" y="3368040"/>
                  <a:chExt cx="3139440" cy="2247900"/>
                </a:xfrm>
              </p:grpSpPr>
              <p:sp>
                <p:nvSpPr>
                  <p:cNvPr id="30" name="Google Shape;766;p40">
                    <a:extLst>
                      <a:ext uri="{FF2B5EF4-FFF2-40B4-BE49-F238E27FC236}">
                        <a16:creationId xmlns:a16="http://schemas.microsoft.com/office/drawing/2014/main" id="{662A6A6B-60DC-4C2D-8FBD-338D4B6BE1F7}"/>
                      </a:ext>
                    </a:extLst>
                  </p:cNvPr>
                  <p:cNvSpPr/>
                  <p:nvPr/>
                </p:nvSpPr>
                <p:spPr>
                  <a:xfrm>
                    <a:off x="1182917" y="3681630"/>
                    <a:ext cx="927824" cy="1550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38" h="20508" fill="none" extrusionOk="0">
                        <a:moveTo>
                          <a:pt x="10547" y="1"/>
                        </a:moveTo>
                        <a:lnTo>
                          <a:pt x="1292" y="1"/>
                        </a:lnTo>
                        <a:lnTo>
                          <a:pt x="1292" y="1"/>
                        </a:lnTo>
                        <a:lnTo>
                          <a:pt x="1024" y="25"/>
                        </a:lnTo>
                        <a:lnTo>
                          <a:pt x="780" y="98"/>
                        </a:lnTo>
                        <a:lnTo>
                          <a:pt x="561" y="220"/>
                        </a:lnTo>
                        <a:lnTo>
                          <a:pt x="366" y="366"/>
                        </a:lnTo>
                        <a:lnTo>
                          <a:pt x="220" y="561"/>
                        </a:lnTo>
                        <a:lnTo>
                          <a:pt x="98" y="780"/>
                        </a:lnTo>
                        <a:lnTo>
                          <a:pt x="25" y="1024"/>
                        </a:lnTo>
                        <a:lnTo>
                          <a:pt x="1" y="1292"/>
                        </a:lnTo>
                        <a:lnTo>
                          <a:pt x="1" y="19217"/>
                        </a:lnTo>
                        <a:lnTo>
                          <a:pt x="1" y="19217"/>
                        </a:lnTo>
                        <a:lnTo>
                          <a:pt x="25" y="19485"/>
                        </a:lnTo>
                        <a:lnTo>
                          <a:pt x="98" y="19728"/>
                        </a:lnTo>
                        <a:lnTo>
                          <a:pt x="220" y="19948"/>
                        </a:lnTo>
                        <a:lnTo>
                          <a:pt x="366" y="20142"/>
                        </a:lnTo>
                        <a:lnTo>
                          <a:pt x="561" y="20289"/>
                        </a:lnTo>
                        <a:lnTo>
                          <a:pt x="780" y="20410"/>
                        </a:lnTo>
                        <a:lnTo>
                          <a:pt x="1024" y="20483"/>
                        </a:lnTo>
                        <a:lnTo>
                          <a:pt x="1292" y="20508"/>
                        </a:lnTo>
                        <a:lnTo>
                          <a:pt x="10547" y="20508"/>
                        </a:lnTo>
                        <a:lnTo>
                          <a:pt x="10547" y="20508"/>
                        </a:lnTo>
                        <a:lnTo>
                          <a:pt x="10814" y="20483"/>
                        </a:lnTo>
                        <a:lnTo>
                          <a:pt x="11058" y="20410"/>
                        </a:lnTo>
                        <a:lnTo>
                          <a:pt x="11277" y="20289"/>
                        </a:lnTo>
                        <a:lnTo>
                          <a:pt x="11472" y="20142"/>
                        </a:lnTo>
                        <a:lnTo>
                          <a:pt x="11618" y="19948"/>
                        </a:lnTo>
                        <a:lnTo>
                          <a:pt x="11740" y="19728"/>
                        </a:lnTo>
                        <a:lnTo>
                          <a:pt x="11813" y="19485"/>
                        </a:lnTo>
                        <a:lnTo>
                          <a:pt x="11837" y="19217"/>
                        </a:lnTo>
                        <a:lnTo>
                          <a:pt x="11837" y="1292"/>
                        </a:lnTo>
                        <a:lnTo>
                          <a:pt x="11837" y="1292"/>
                        </a:lnTo>
                        <a:lnTo>
                          <a:pt x="11813" y="1024"/>
                        </a:lnTo>
                        <a:lnTo>
                          <a:pt x="11740" y="780"/>
                        </a:lnTo>
                        <a:lnTo>
                          <a:pt x="11618" y="561"/>
                        </a:lnTo>
                        <a:lnTo>
                          <a:pt x="11472" y="366"/>
                        </a:lnTo>
                        <a:lnTo>
                          <a:pt x="11277" y="220"/>
                        </a:lnTo>
                        <a:lnTo>
                          <a:pt x="11058" y="98"/>
                        </a:lnTo>
                        <a:lnTo>
                          <a:pt x="10814" y="25"/>
                        </a:lnTo>
                        <a:lnTo>
                          <a:pt x="10547" y="1"/>
                        </a:lnTo>
                        <a:lnTo>
                          <a:pt x="10547" y="1"/>
                        </a:lnTo>
                        <a:close/>
                        <a:moveTo>
                          <a:pt x="5554" y="975"/>
                        </a:moveTo>
                        <a:lnTo>
                          <a:pt x="6284" y="975"/>
                        </a:lnTo>
                        <a:lnTo>
                          <a:pt x="6284" y="975"/>
                        </a:lnTo>
                        <a:lnTo>
                          <a:pt x="6406" y="999"/>
                        </a:lnTo>
                        <a:lnTo>
                          <a:pt x="6479" y="1073"/>
                        </a:lnTo>
                        <a:lnTo>
                          <a:pt x="6552" y="1146"/>
                        </a:lnTo>
                        <a:lnTo>
                          <a:pt x="6577" y="1267"/>
                        </a:lnTo>
                        <a:lnTo>
                          <a:pt x="6577" y="1267"/>
                        </a:lnTo>
                        <a:lnTo>
                          <a:pt x="6552" y="1365"/>
                        </a:lnTo>
                        <a:lnTo>
                          <a:pt x="6479" y="1462"/>
                        </a:lnTo>
                        <a:lnTo>
                          <a:pt x="6406" y="1511"/>
                        </a:lnTo>
                        <a:lnTo>
                          <a:pt x="6284" y="1535"/>
                        </a:lnTo>
                        <a:lnTo>
                          <a:pt x="5554" y="1535"/>
                        </a:lnTo>
                        <a:lnTo>
                          <a:pt x="5554" y="1535"/>
                        </a:lnTo>
                        <a:lnTo>
                          <a:pt x="5432" y="1511"/>
                        </a:lnTo>
                        <a:lnTo>
                          <a:pt x="5359" y="1462"/>
                        </a:lnTo>
                        <a:lnTo>
                          <a:pt x="5286" y="1365"/>
                        </a:lnTo>
                        <a:lnTo>
                          <a:pt x="5262" y="1267"/>
                        </a:lnTo>
                        <a:lnTo>
                          <a:pt x="5262" y="1267"/>
                        </a:lnTo>
                        <a:lnTo>
                          <a:pt x="5286" y="1146"/>
                        </a:lnTo>
                        <a:lnTo>
                          <a:pt x="5359" y="1073"/>
                        </a:lnTo>
                        <a:lnTo>
                          <a:pt x="5432" y="999"/>
                        </a:lnTo>
                        <a:lnTo>
                          <a:pt x="5554" y="975"/>
                        </a:lnTo>
                        <a:lnTo>
                          <a:pt x="5554" y="975"/>
                        </a:lnTo>
                        <a:close/>
                        <a:moveTo>
                          <a:pt x="5919" y="19436"/>
                        </a:moveTo>
                        <a:lnTo>
                          <a:pt x="5919" y="19436"/>
                        </a:lnTo>
                        <a:lnTo>
                          <a:pt x="5749" y="19412"/>
                        </a:lnTo>
                        <a:lnTo>
                          <a:pt x="5578" y="19363"/>
                        </a:lnTo>
                        <a:lnTo>
                          <a:pt x="5432" y="19290"/>
                        </a:lnTo>
                        <a:lnTo>
                          <a:pt x="5310" y="19193"/>
                        </a:lnTo>
                        <a:lnTo>
                          <a:pt x="5213" y="19071"/>
                        </a:lnTo>
                        <a:lnTo>
                          <a:pt x="5140" y="18925"/>
                        </a:lnTo>
                        <a:lnTo>
                          <a:pt x="5091" y="18754"/>
                        </a:lnTo>
                        <a:lnTo>
                          <a:pt x="5067" y="18584"/>
                        </a:lnTo>
                        <a:lnTo>
                          <a:pt x="5067" y="18584"/>
                        </a:lnTo>
                        <a:lnTo>
                          <a:pt x="5091" y="18413"/>
                        </a:lnTo>
                        <a:lnTo>
                          <a:pt x="5140" y="18243"/>
                        </a:lnTo>
                        <a:lnTo>
                          <a:pt x="5213" y="18097"/>
                        </a:lnTo>
                        <a:lnTo>
                          <a:pt x="5310" y="17975"/>
                        </a:lnTo>
                        <a:lnTo>
                          <a:pt x="5432" y="17877"/>
                        </a:lnTo>
                        <a:lnTo>
                          <a:pt x="5578" y="17804"/>
                        </a:lnTo>
                        <a:lnTo>
                          <a:pt x="5749" y="17756"/>
                        </a:lnTo>
                        <a:lnTo>
                          <a:pt x="5919" y="17731"/>
                        </a:lnTo>
                        <a:lnTo>
                          <a:pt x="5919" y="17731"/>
                        </a:lnTo>
                        <a:lnTo>
                          <a:pt x="6090" y="17756"/>
                        </a:lnTo>
                        <a:lnTo>
                          <a:pt x="6260" y="17804"/>
                        </a:lnTo>
                        <a:lnTo>
                          <a:pt x="6406" y="17877"/>
                        </a:lnTo>
                        <a:lnTo>
                          <a:pt x="6528" y="17975"/>
                        </a:lnTo>
                        <a:lnTo>
                          <a:pt x="6625" y="18097"/>
                        </a:lnTo>
                        <a:lnTo>
                          <a:pt x="6699" y="18243"/>
                        </a:lnTo>
                        <a:lnTo>
                          <a:pt x="6747" y="18413"/>
                        </a:lnTo>
                        <a:lnTo>
                          <a:pt x="6772" y="18584"/>
                        </a:lnTo>
                        <a:lnTo>
                          <a:pt x="6772" y="18584"/>
                        </a:lnTo>
                        <a:lnTo>
                          <a:pt x="6747" y="18754"/>
                        </a:lnTo>
                        <a:lnTo>
                          <a:pt x="6699" y="18925"/>
                        </a:lnTo>
                        <a:lnTo>
                          <a:pt x="6625" y="19071"/>
                        </a:lnTo>
                        <a:lnTo>
                          <a:pt x="6528" y="19193"/>
                        </a:lnTo>
                        <a:lnTo>
                          <a:pt x="6406" y="19290"/>
                        </a:lnTo>
                        <a:lnTo>
                          <a:pt x="6260" y="19363"/>
                        </a:lnTo>
                        <a:lnTo>
                          <a:pt x="6090" y="19412"/>
                        </a:lnTo>
                        <a:lnTo>
                          <a:pt x="5919" y="19436"/>
                        </a:lnTo>
                        <a:lnTo>
                          <a:pt x="5919" y="19436"/>
                        </a:lnTo>
                        <a:close/>
                        <a:moveTo>
                          <a:pt x="10547" y="16660"/>
                        </a:moveTo>
                        <a:lnTo>
                          <a:pt x="1292" y="16660"/>
                        </a:lnTo>
                        <a:lnTo>
                          <a:pt x="1292" y="2558"/>
                        </a:lnTo>
                        <a:lnTo>
                          <a:pt x="10547" y="2558"/>
                        </a:lnTo>
                        <a:lnTo>
                          <a:pt x="10547" y="16660"/>
                        </a:lnTo>
                        <a:close/>
                      </a:path>
                    </a:pathLst>
                  </a:custGeom>
                  <a:noFill/>
                  <a:ln w="1905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/>
                  </a:p>
                </p:txBody>
              </p:sp>
              <p:grpSp>
                <p:nvGrpSpPr>
                  <p:cNvPr id="31" name="Google Shape;767;p40">
                    <a:extLst>
                      <a:ext uri="{FF2B5EF4-FFF2-40B4-BE49-F238E27FC236}">
                        <a16:creationId xmlns:a16="http://schemas.microsoft.com/office/drawing/2014/main" id="{73E70FA3-4DBA-462E-B6C4-C787511AD544}"/>
                      </a:ext>
                    </a:extLst>
                  </p:cNvPr>
                  <p:cNvGrpSpPr/>
                  <p:nvPr/>
                </p:nvGrpSpPr>
                <p:grpSpPr>
                  <a:xfrm>
                    <a:off x="2452392" y="3758569"/>
                    <a:ext cx="1334748" cy="1473218"/>
                    <a:chOff x="2583100" y="2973775"/>
                    <a:chExt cx="461550" cy="437200"/>
                  </a:xfrm>
                </p:grpSpPr>
                <p:sp>
                  <p:nvSpPr>
                    <p:cNvPr id="32" name="Google Shape;768;p40">
                      <a:extLst>
                        <a:ext uri="{FF2B5EF4-FFF2-40B4-BE49-F238E27FC236}">
                          <a16:creationId xmlns:a16="http://schemas.microsoft.com/office/drawing/2014/main" id="{C29E455B-B4B1-4DC3-B1A0-568D75066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01225" y="3315975"/>
                      <a:ext cx="225300" cy="9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12" h="3800" fill="none" extrusionOk="0">
                          <a:moveTo>
                            <a:pt x="2947" y="0"/>
                          </a:moveTo>
                          <a:lnTo>
                            <a:pt x="2947" y="2947"/>
                          </a:lnTo>
                          <a:lnTo>
                            <a:pt x="853" y="2947"/>
                          </a:lnTo>
                          <a:lnTo>
                            <a:pt x="853" y="2947"/>
                          </a:lnTo>
                          <a:lnTo>
                            <a:pt x="682" y="2947"/>
                          </a:lnTo>
                          <a:lnTo>
                            <a:pt x="512" y="2996"/>
                          </a:lnTo>
                          <a:lnTo>
                            <a:pt x="365" y="3093"/>
                          </a:lnTo>
                          <a:lnTo>
                            <a:pt x="244" y="3191"/>
                          </a:lnTo>
                          <a:lnTo>
                            <a:pt x="146" y="3313"/>
                          </a:lnTo>
                          <a:lnTo>
                            <a:pt x="49" y="3459"/>
                          </a:lnTo>
                          <a:lnTo>
                            <a:pt x="0" y="3629"/>
                          </a:lnTo>
                          <a:lnTo>
                            <a:pt x="0" y="3800"/>
                          </a:lnTo>
                          <a:lnTo>
                            <a:pt x="9011" y="3800"/>
                          </a:lnTo>
                          <a:lnTo>
                            <a:pt x="9011" y="3800"/>
                          </a:lnTo>
                          <a:lnTo>
                            <a:pt x="9011" y="3629"/>
                          </a:lnTo>
                          <a:lnTo>
                            <a:pt x="8963" y="3459"/>
                          </a:lnTo>
                          <a:lnTo>
                            <a:pt x="8865" y="3313"/>
                          </a:lnTo>
                          <a:lnTo>
                            <a:pt x="8768" y="3191"/>
                          </a:lnTo>
                          <a:lnTo>
                            <a:pt x="8646" y="3093"/>
                          </a:lnTo>
                          <a:lnTo>
                            <a:pt x="8500" y="2996"/>
                          </a:lnTo>
                          <a:lnTo>
                            <a:pt x="8330" y="2947"/>
                          </a:lnTo>
                          <a:lnTo>
                            <a:pt x="8159" y="2947"/>
                          </a:lnTo>
                          <a:lnTo>
                            <a:pt x="6065" y="2947"/>
                          </a:lnTo>
                          <a:lnTo>
                            <a:pt x="6065" y="0"/>
                          </a:lnTo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p:txBody>
                </p:sp>
                <p:sp>
                  <p:nvSpPr>
                    <p:cNvPr id="33" name="Google Shape;769;p40">
                      <a:extLst>
                        <a:ext uri="{FF2B5EF4-FFF2-40B4-BE49-F238E27FC236}">
                          <a16:creationId xmlns:a16="http://schemas.microsoft.com/office/drawing/2014/main" id="{04512A79-9F51-4FDF-903F-50584F9584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3100" y="2973775"/>
                      <a:ext cx="461550" cy="336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62" h="13445" fill="none" extrusionOk="0">
                          <a:moveTo>
                            <a:pt x="17974" y="1"/>
                          </a:moveTo>
                          <a:lnTo>
                            <a:pt x="487" y="1"/>
                          </a:lnTo>
                          <a:lnTo>
                            <a:pt x="487" y="1"/>
                          </a:lnTo>
                          <a:lnTo>
                            <a:pt x="390" y="1"/>
                          </a:lnTo>
                          <a:lnTo>
                            <a:pt x="317" y="50"/>
                          </a:lnTo>
                          <a:lnTo>
                            <a:pt x="220" y="74"/>
                          </a:lnTo>
                          <a:lnTo>
                            <a:pt x="146" y="147"/>
                          </a:lnTo>
                          <a:lnTo>
                            <a:pt x="98" y="220"/>
                          </a:lnTo>
                          <a:lnTo>
                            <a:pt x="49" y="293"/>
                          </a:lnTo>
                          <a:lnTo>
                            <a:pt x="25" y="390"/>
                          </a:lnTo>
                          <a:lnTo>
                            <a:pt x="0" y="488"/>
                          </a:lnTo>
                          <a:lnTo>
                            <a:pt x="0" y="12958"/>
                          </a:lnTo>
                          <a:lnTo>
                            <a:pt x="0" y="12958"/>
                          </a:lnTo>
                          <a:lnTo>
                            <a:pt x="25" y="13055"/>
                          </a:lnTo>
                          <a:lnTo>
                            <a:pt x="49" y="13152"/>
                          </a:lnTo>
                          <a:lnTo>
                            <a:pt x="98" y="13226"/>
                          </a:lnTo>
                          <a:lnTo>
                            <a:pt x="146" y="13299"/>
                          </a:lnTo>
                          <a:lnTo>
                            <a:pt x="220" y="13372"/>
                          </a:lnTo>
                          <a:lnTo>
                            <a:pt x="317" y="13396"/>
                          </a:lnTo>
                          <a:lnTo>
                            <a:pt x="390" y="13445"/>
                          </a:lnTo>
                          <a:lnTo>
                            <a:pt x="487" y="13445"/>
                          </a:lnTo>
                          <a:lnTo>
                            <a:pt x="17974" y="13445"/>
                          </a:lnTo>
                          <a:lnTo>
                            <a:pt x="17974" y="13445"/>
                          </a:lnTo>
                          <a:lnTo>
                            <a:pt x="18072" y="13445"/>
                          </a:lnTo>
                          <a:lnTo>
                            <a:pt x="18145" y="13396"/>
                          </a:lnTo>
                          <a:lnTo>
                            <a:pt x="18242" y="13372"/>
                          </a:lnTo>
                          <a:lnTo>
                            <a:pt x="18315" y="13299"/>
                          </a:lnTo>
                          <a:lnTo>
                            <a:pt x="18364" y="13226"/>
                          </a:lnTo>
                          <a:lnTo>
                            <a:pt x="18413" y="13152"/>
                          </a:lnTo>
                          <a:lnTo>
                            <a:pt x="18437" y="13055"/>
                          </a:lnTo>
                          <a:lnTo>
                            <a:pt x="18461" y="12958"/>
                          </a:lnTo>
                          <a:lnTo>
                            <a:pt x="18461" y="488"/>
                          </a:lnTo>
                          <a:lnTo>
                            <a:pt x="18461" y="488"/>
                          </a:lnTo>
                          <a:lnTo>
                            <a:pt x="18437" y="390"/>
                          </a:lnTo>
                          <a:lnTo>
                            <a:pt x="18413" y="293"/>
                          </a:lnTo>
                          <a:lnTo>
                            <a:pt x="18364" y="220"/>
                          </a:lnTo>
                          <a:lnTo>
                            <a:pt x="18315" y="147"/>
                          </a:lnTo>
                          <a:lnTo>
                            <a:pt x="18242" y="74"/>
                          </a:lnTo>
                          <a:lnTo>
                            <a:pt x="18145" y="50"/>
                          </a:lnTo>
                          <a:lnTo>
                            <a:pt x="18072" y="1"/>
                          </a:lnTo>
                          <a:lnTo>
                            <a:pt x="17974" y="1"/>
                          </a:lnTo>
                          <a:lnTo>
                            <a:pt x="17974" y="1"/>
                          </a:lnTo>
                          <a:close/>
                          <a:moveTo>
                            <a:pt x="17000" y="11983"/>
                          </a:moveTo>
                          <a:lnTo>
                            <a:pt x="1462" y="11983"/>
                          </a:lnTo>
                          <a:lnTo>
                            <a:pt x="1462" y="1462"/>
                          </a:lnTo>
                          <a:lnTo>
                            <a:pt x="17000" y="1462"/>
                          </a:lnTo>
                          <a:lnTo>
                            <a:pt x="17000" y="11983"/>
                          </a:lnTo>
                          <a:close/>
                        </a:path>
                      </a:pathLst>
                    </a:custGeom>
                    <a:noFill/>
                    <a:ln w="1905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p:txBody>
                </p:sp>
              </p:grp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C024026-B705-4FCB-BB72-FBDD0EAC2207}"/>
                      </a:ext>
                    </a:extLst>
                  </p:cNvPr>
                  <p:cNvSpPr/>
                  <p:nvPr/>
                </p:nvSpPr>
                <p:spPr>
                  <a:xfrm>
                    <a:off x="883920" y="3368040"/>
                    <a:ext cx="3139440" cy="22479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</p:grpSp>
            <p:pic>
              <p:nvPicPr>
                <p:cNvPr id="42" name="Picture 6" descr="Simple Wifi Icon, Hot Spot Vector Illustration Stock Vector - Illustration  of zone, logo: 174246095">
                  <a:extLst>
                    <a:ext uri="{FF2B5EF4-FFF2-40B4-BE49-F238E27FC236}">
                      <a16:creationId xmlns:a16="http://schemas.microsoft.com/office/drawing/2014/main" id="{BFBC2DC4-8BEC-4463-AEC3-B0545DE147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441" t="22954" r="16852" b="16108"/>
                <a:stretch/>
              </p:blipFill>
              <p:spPr bwMode="auto">
                <a:xfrm>
                  <a:off x="1824769" y="2708209"/>
                  <a:ext cx="1082040" cy="9884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13A59D-8F81-400E-86BA-759E465E3710}"/>
                  </a:ext>
                </a:extLst>
              </p:cNvPr>
              <p:cNvSpPr txBox="1"/>
              <p:nvPr/>
            </p:nvSpPr>
            <p:spPr>
              <a:xfrm>
                <a:off x="8530693" y="3417873"/>
                <a:ext cx="16200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Điện thoại và máy tính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C143619-7613-4A69-9C5C-D44EE6C35F89}"/>
                  </a:ext>
                </a:extLst>
              </p:cNvPr>
              <p:cNvSpPr/>
              <p:nvPr/>
            </p:nvSpPr>
            <p:spPr>
              <a:xfrm>
                <a:off x="8557394" y="3948297"/>
                <a:ext cx="1440244" cy="11492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</a:rPr>
                  <a:t>Webserver (nằm trên máy tính cá nhân)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5871EEC-ED0E-4E3F-99C9-192626219262}"/>
                  </a:ext>
                </a:extLst>
              </p:cNvPr>
              <p:cNvSpPr/>
              <p:nvPr/>
            </p:nvSpPr>
            <p:spPr>
              <a:xfrm>
                <a:off x="7010400" y="3138856"/>
                <a:ext cx="3451860" cy="20148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105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83C271C7-74A7-A3C8-5779-00BBED2A1716}"/>
              </a:ext>
            </a:extLst>
          </p:cNvPr>
          <p:cNvGrpSpPr/>
          <p:nvPr/>
        </p:nvGrpSpPr>
        <p:grpSpPr>
          <a:xfrm>
            <a:off x="2583180" y="525780"/>
            <a:ext cx="5852160" cy="3832860"/>
            <a:chOff x="2583180" y="525780"/>
            <a:chExt cx="5852160" cy="3832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9E8E97-01FD-FFCA-378C-152CFA205902}"/>
                </a:ext>
              </a:extLst>
            </p:cNvPr>
            <p:cNvSpPr/>
            <p:nvPr/>
          </p:nvSpPr>
          <p:spPr>
            <a:xfrm>
              <a:off x="2821467" y="3651614"/>
              <a:ext cx="1498788" cy="4602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nút nhấn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1BDD2-B004-4A92-A636-619E5DAFDB88}"/>
                </a:ext>
              </a:extLst>
            </p:cNvPr>
            <p:cNvSpPr/>
            <p:nvPr/>
          </p:nvSpPr>
          <p:spPr>
            <a:xfrm>
              <a:off x="5084455" y="2640744"/>
              <a:ext cx="1220184" cy="59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nguồn 1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A6EBD8-7D5B-7E70-E3D4-B324D92BA878}"/>
                </a:ext>
              </a:extLst>
            </p:cNvPr>
            <p:cNvSpPr/>
            <p:nvPr/>
          </p:nvSpPr>
          <p:spPr>
            <a:xfrm>
              <a:off x="2926910" y="1670123"/>
              <a:ext cx="1287903" cy="59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xử lý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trung tâm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40450C-518C-E8E6-21E8-281CF95AB141}"/>
                </a:ext>
              </a:extLst>
            </p:cNvPr>
            <p:cNvSpPr/>
            <p:nvPr/>
          </p:nvSpPr>
          <p:spPr>
            <a:xfrm>
              <a:off x="4799580" y="3651617"/>
              <a:ext cx="1789935" cy="460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relay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00975F-77F2-4EF2-83D4-EE1839420A8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66" y="1950924"/>
              <a:ext cx="379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01BC2C-28E4-CFDE-517D-74780CB5286D}"/>
                </a:ext>
              </a:extLst>
            </p:cNvPr>
            <p:cNvSpPr/>
            <p:nvPr/>
          </p:nvSpPr>
          <p:spPr>
            <a:xfrm>
              <a:off x="4799580" y="1694660"/>
              <a:ext cx="1789935" cy="512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điều khiển rèm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316629-796F-8DAF-6B66-C66F89601249}"/>
                </a:ext>
              </a:extLst>
            </p:cNvPr>
            <p:cNvSpPr/>
            <p:nvPr/>
          </p:nvSpPr>
          <p:spPr>
            <a:xfrm>
              <a:off x="7174282" y="1757293"/>
              <a:ext cx="1097479" cy="416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Rèm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2A976F-7E1A-6B9F-DE91-8B03D6B36D5E}"/>
                </a:ext>
              </a:extLst>
            </p:cNvPr>
            <p:cNvSpPr/>
            <p:nvPr/>
          </p:nvSpPr>
          <p:spPr>
            <a:xfrm>
              <a:off x="6965269" y="3654917"/>
              <a:ext cx="1097479" cy="460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Đèn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195023E-CD0A-4770-91B3-9B96EFED7AEC}"/>
                </a:ext>
              </a:extLst>
            </p:cNvPr>
            <p:cNvCxnSpPr>
              <a:cxnSpLocks/>
            </p:cNvCxnSpPr>
            <p:nvPr/>
          </p:nvCxnSpPr>
          <p:spPr>
            <a:xfrm>
              <a:off x="6589515" y="3928319"/>
              <a:ext cx="379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4272AA-557F-344C-3F39-09A2E4418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062" y="2261032"/>
              <a:ext cx="0" cy="1339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2B91A8-8536-8B66-18DC-761B82ED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4547" y="2305050"/>
              <a:ext cx="0" cy="27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2EA55F2-B5D3-7E4E-8F6F-51445E1D5A5B}"/>
                </a:ext>
              </a:extLst>
            </p:cNvPr>
            <p:cNvCxnSpPr>
              <a:cxnSpLocks/>
            </p:cNvCxnSpPr>
            <p:nvPr/>
          </p:nvCxnSpPr>
          <p:spPr>
            <a:xfrm>
              <a:off x="5694547" y="3282885"/>
              <a:ext cx="0" cy="317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B3C7C70-6D2A-6D33-9826-DD58770213A6}"/>
                </a:ext>
              </a:extLst>
            </p:cNvPr>
            <p:cNvSpPr/>
            <p:nvPr/>
          </p:nvSpPr>
          <p:spPr>
            <a:xfrm>
              <a:off x="5095404" y="759366"/>
              <a:ext cx="1220184" cy="59090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Khối nguồn 2</a:t>
              </a:r>
              <a:endParaRPr lang="en-US" sz="1100" b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3C8E97-E6B0-FC15-B64B-159E49519182}"/>
                </a:ext>
              </a:extLst>
            </p:cNvPr>
            <p:cNvCxnSpPr>
              <a:cxnSpLocks/>
            </p:cNvCxnSpPr>
            <p:nvPr/>
          </p:nvCxnSpPr>
          <p:spPr>
            <a:xfrm>
              <a:off x="7514009" y="2936038"/>
              <a:ext cx="0" cy="723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23037DD-089C-7947-819F-804097A7ADC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6304639" y="2936038"/>
              <a:ext cx="1209370" cy="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282307-8013-112B-5D7A-67207D665420}"/>
                </a:ext>
              </a:extLst>
            </p:cNvPr>
            <p:cNvCxnSpPr>
              <a:cxnSpLocks/>
            </p:cNvCxnSpPr>
            <p:nvPr/>
          </p:nvCxnSpPr>
          <p:spPr>
            <a:xfrm>
              <a:off x="5716793" y="1377160"/>
              <a:ext cx="0" cy="317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550DE9-57EF-BCFE-16CD-5EB50008BADC}"/>
                </a:ext>
              </a:extLst>
            </p:cNvPr>
            <p:cNvCxnSpPr>
              <a:cxnSpLocks/>
            </p:cNvCxnSpPr>
            <p:nvPr/>
          </p:nvCxnSpPr>
          <p:spPr>
            <a:xfrm>
              <a:off x="6626747" y="1950924"/>
              <a:ext cx="379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AF1173F-DC8C-B43E-A398-9E9BFAB9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861" y="2261032"/>
              <a:ext cx="1" cy="691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62B1CE-9582-3348-9756-7C07AEFB997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3849861" y="2936199"/>
              <a:ext cx="1234594" cy="1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462D0D9-1A4E-4B1D-0447-46373D4983C0}"/>
                </a:ext>
              </a:extLst>
            </p:cNvPr>
            <p:cNvCxnSpPr>
              <a:stCxn id="62" idx="3"/>
            </p:cNvCxnSpPr>
            <p:nvPr/>
          </p:nvCxnSpPr>
          <p:spPr>
            <a:xfrm flipV="1">
              <a:off x="6315588" y="1054820"/>
              <a:ext cx="14074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B82B296-8505-9450-E424-F72DAF9422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3021" y="1034200"/>
              <a:ext cx="0" cy="723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15A083-5745-A58C-D05F-249940B5D346}"/>
                </a:ext>
              </a:extLst>
            </p:cNvPr>
            <p:cNvSpPr/>
            <p:nvPr/>
          </p:nvSpPr>
          <p:spPr>
            <a:xfrm>
              <a:off x="2583180" y="525780"/>
              <a:ext cx="5852160" cy="383286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16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Thinh</cp:lastModifiedBy>
  <cp:revision>2</cp:revision>
  <dcterms:created xsi:type="dcterms:W3CDTF">2022-04-23T16:00:17Z</dcterms:created>
  <dcterms:modified xsi:type="dcterms:W3CDTF">2022-06-19T00:37:55Z</dcterms:modified>
</cp:coreProperties>
</file>