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CE5E-7AAB-A428-D93A-78C28ACCF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727CE-2E48-B4F2-36A6-327958D4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AD89-55EC-68B2-133C-492E4B7A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C062-85A8-CA02-F707-08996E5B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7B26-1146-7783-D23C-55DCCA9D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0C9C-1C6C-466F-D2E5-D8B9A91E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95184-9DA8-E76F-FC96-4CEDD5DC2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4C7E-BAA2-D6A3-171E-5B3781FA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D8E3-3EB9-392B-FF2E-8A911F5F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40D5-5EDB-DAFC-F53A-3EB9BFAD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594EF-DDCA-75E8-254A-F9834F1CA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CF535-3860-ABEC-CA47-5C213CB52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AEEC-4D39-05F6-93D3-AD652AF5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5AE6E-DE89-4D9B-8A2A-75CA370D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C0F8-C6F3-F567-42A1-5D9A1912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3AD1-C8F6-E301-0A52-105FB559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D667-D3B3-0925-F2D6-DA974253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69DC-1AEA-1592-F8EF-7EF43780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D598-3704-79F6-928B-5FDEEBAF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53EBD-B2C0-6569-525F-8F2662C2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3A26-4D23-B49A-3069-7F0F5111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39885-DDD0-DF79-C101-94D9814A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4EE5-FE25-4BA3-894F-87D15F56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7837-3334-D4F4-ABE9-BA205C0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4A543-1F6C-2CFF-E22A-6122FE7F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1973-C7A4-A299-CA51-1F048588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4446-F0F6-4800-E96F-7C9E91B12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E447C-F816-416C-FBC2-FD8E4970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9D70-24F3-98BD-C276-91A0F80E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21908-935F-C791-F911-1C5471B2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84778-221C-B551-D33E-97D7D588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9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E85E-058A-54FB-0CEB-4F6578CE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1D50A-BC93-42D9-EFC8-9B491C4D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87B27-AAD2-0D7E-79EA-2133DD471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596E6-1C95-5419-46DC-D03BBEE90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BA16E-C655-AF7D-0098-5BB7203F2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F117F-6F43-C4E0-9FD3-B7FF28BA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46277-B4CC-58D8-08D0-6B0CEFDD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0E487-B585-55D4-9CB6-2D1744E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1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2E0F-0392-FD77-2F7C-5BC2CBE4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629F6-CAD8-1D6E-AC6A-656A9101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48419-1EAC-8E9F-81E9-D9928AA2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2C359-B920-8354-97E0-31C119DA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EFAB3-6B11-98ED-01F4-9A634E49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03A5A-88BD-7311-433D-0EC8C033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BB3AD-05AA-84D5-9A8C-E7B0E203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A022-E7B0-2544-18BA-7A57AC0D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8160-1983-D0BA-F514-CAAD6399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45F9A-43C2-C5B1-9D93-25CE0D31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82834-78CF-6108-6024-17D02B7D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F4EAC-8AB7-2291-1B6B-E1FD80C5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50F6-04AE-8B7B-B8EB-78B2AD99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7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E98F-9499-F0D9-5E91-520AD5EF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531C5-9106-D99A-825C-2A0EAEF6D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5298-F5B7-0844-0B09-3D568EC4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567C0-70F7-2490-1A7B-CC242244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D7338-4666-FEC0-5627-AA48E9BF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6D57-CCB1-3DF0-4134-13BAD711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76B69-6F6E-CF4D-AC95-6DAAD599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C185F-7098-C0D2-E793-2F4978752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FC1A-A200-0337-4028-9CC99AD9B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F325-7C05-4C14-8ED6-AF4B88AD2A5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43BD-9AE8-EA61-EE5C-95626F929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1F7-7E61-C0E7-C827-E68401737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D9EF-BF9A-4DAC-A363-98EBB90AD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1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777054-1DE5-9198-C002-E37A52AE295C}"/>
              </a:ext>
            </a:extLst>
          </p:cNvPr>
          <p:cNvGrpSpPr/>
          <p:nvPr/>
        </p:nvGrpSpPr>
        <p:grpSpPr>
          <a:xfrm>
            <a:off x="3486205" y="2189407"/>
            <a:ext cx="6486783" cy="3309871"/>
            <a:chOff x="-420885" y="-134387"/>
            <a:chExt cx="7607965" cy="53152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28C6AE-B242-AFDA-E2C5-012AA5675D4B}"/>
                </a:ext>
              </a:extLst>
            </p:cNvPr>
            <p:cNvSpPr/>
            <p:nvPr/>
          </p:nvSpPr>
          <p:spPr>
            <a:xfrm>
              <a:off x="0" y="497279"/>
              <a:ext cx="1828800" cy="1723050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Tầng ứng dụng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EEB8D52-1BCD-9B42-D527-1E93C0912131}"/>
                </a:ext>
              </a:extLst>
            </p:cNvPr>
            <p:cNvSpPr/>
            <p:nvPr/>
          </p:nvSpPr>
          <p:spPr>
            <a:xfrm>
              <a:off x="0" y="2476224"/>
              <a:ext cx="1828800" cy="559559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Tầng vận chuyển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345C9C9-F10B-0427-275D-315B74CBAD8C}"/>
                </a:ext>
              </a:extLst>
            </p:cNvPr>
            <p:cNvSpPr/>
            <p:nvPr/>
          </p:nvSpPr>
          <p:spPr>
            <a:xfrm>
              <a:off x="0" y="3291675"/>
              <a:ext cx="1828800" cy="559558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Tầng mạng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7346D57-CEB3-E71B-170C-B4165C234E73}"/>
                </a:ext>
              </a:extLst>
            </p:cNvPr>
            <p:cNvSpPr/>
            <p:nvPr/>
          </p:nvSpPr>
          <p:spPr>
            <a:xfrm>
              <a:off x="0" y="4004771"/>
              <a:ext cx="1828800" cy="1064524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Tầng giao tiếp mạng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11E164-3C94-88D5-914A-A6C195FD7038}"/>
                </a:ext>
              </a:extLst>
            </p:cNvPr>
            <p:cNvSpPr/>
            <p:nvPr/>
          </p:nvSpPr>
          <p:spPr>
            <a:xfrm>
              <a:off x="5349923" y="497279"/>
              <a:ext cx="1828800" cy="477672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Tầng ứng dụng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A5D429-4EB5-9451-A1F1-55499DF95746}"/>
                </a:ext>
              </a:extLst>
            </p:cNvPr>
            <p:cNvSpPr/>
            <p:nvPr/>
          </p:nvSpPr>
          <p:spPr>
            <a:xfrm>
              <a:off x="5342337" y="1083415"/>
              <a:ext cx="1828800" cy="522745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Tầng trình bày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5BB92C-AAAC-5A24-1512-3B1A5C70E376}"/>
                </a:ext>
              </a:extLst>
            </p:cNvPr>
            <p:cNvSpPr/>
            <p:nvPr/>
          </p:nvSpPr>
          <p:spPr>
            <a:xfrm>
              <a:off x="5349923" y="4004771"/>
              <a:ext cx="1828800" cy="479181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Tầng liên kết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0B9FCA-D8B4-3106-447F-5B203A9D8182}"/>
                </a:ext>
              </a:extLst>
            </p:cNvPr>
            <p:cNvSpPr/>
            <p:nvPr/>
          </p:nvSpPr>
          <p:spPr>
            <a:xfrm>
              <a:off x="5332383" y="2476222"/>
              <a:ext cx="1846339" cy="559559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Tầng vận chuyển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380F9A3-0D2B-F63B-565F-8EAF66E05768}"/>
                </a:ext>
              </a:extLst>
            </p:cNvPr>
            <p:cNvSpPr/>
            <p:nvPr/>
          </p:nvSpPr>
          <p:spPr>
            <a:xfrm>
              <a:off x="5358280" y="4524603"/>
              <a:ext cx="1828800" cy="544691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Tầng vật lý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1D35132-43AE-D92C-DFE7-11FAAFC909B6}"/>
                </a:ext>
              </a:extLst>
            </p:cNvPr>
            <p:cNvSpPr/>
            <p:nvPr/>
          </p:nvSpPr>
          <p:spPr>
            <a:xfrm>
              <a:off x="5349923" y="3291675"/>
              <a:ext cx="1828800" cy="559558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Tầng mạng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4E27789-62D3-9F6E-F067-8DE85942730D}"/>
                </a:ext>
              </a:extLst>
            </p:cNvPr>
            <p:cNvSpPr/>
            <p:nvPr/>
          </p:nvSpPr>
          <p:spPr>
            <a:xfrm>
              <a:off x="5349924" y="1688057"/>
              <a:ext cx="1828800" cy="532272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Tầng phiên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B8910601-C175-CCFC-5CC2-0AC743F52325}"/>
                </a:ext>
              </a:extLst>
            </p:cNvPr>
            <p:cNvSpPr txBox="1"/>
            <p:nvPr/>
          </p:nvSpPr>
          <p:spPr>
            <a:xfrm>
              <a:off x="-420885" y="-8335"/>
              <a:ext cx="2451105" cy="6031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Mô hình TCP/IP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A879D7B5-40A4-E8DC-3115-2D87B6344487}"/>
                </a:ext>
              </a:extLst>
            </p:cNvPr>
            <p:cNvSpPr txBox="1"/>
            <p:nvPr/>
          </p:nvSpPr>
          <p:spPr>
            <a:xfrm>
              <a:off x="5426645" y="-134387"/>
              <a:ext cx="1634633" cy="6031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Mô hình OSI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907603-84F0-C787-E393-1B9507479C6C}"/>
                </a:ext>
              </a:extLst>
            </p:cNvPr>
            <p:cNvCxnSpPr/>
            <p:nvPr/>
          </p:nvCxnSpPr>
          <p:spPr>
            <a:xfrm>
              <a:off x="914400" y="497279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559CD5-4EFB-7BF7-5283-C60346FF22E8}"/>
                </a:ext>
              </a:extLst>
            </p:cNvPr>
            <p:cNvCxnSpPr/>
            <p:nvPr/>
          </p:nvCxnSpPr>
          <p:spPr>
            <a:xfrm>
              <a:off x="914400" y="2220329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A7AF7C-823E-7FD9-AE9D-9EC3A260FA9B}"/>
                </a:ext>
              </a:extLst>
            </p:cNvPr>
            <p:cNvCxnSpPr/>
            <p:nvPr/>
          </p:nvCxnSpPr>
          <p:spPr>
            <a:xfrm>
              <a:off x="914400" y="2476222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B448B5F-30E3-67A7-A294-7A469D22D77F}"/>
                </a:ext>
              </a:extLst>
            </p:cNvPr>
            <p:cNvCxnSpPr/>
            <p:nvPr/>
          </p:nvCxnSpPr>
          <p:spPr>
            <a:xfrm>
              <a:off x="1067180" y="3035780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F77BFD-4971-4893-31D0-ABCD33812FEE}"/>
                </a:ext>
              </a:extLst>
            </p:cNvPr>
            <p:cNvCxnSpPr/>
            <p:nvPr/>
          </p:nvCxnSpPr>
          <p:spPr>
            <a:xfrm>
              <a:off x="1092770" y="3287882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1ED097-4E06-283B-610E-EF532287CD42}"/>
                </a:ext>
              </a:extLst>
            </p:cNvPr>
            <p:cNvCxnSpPr/>
            <p:nvPr/>
          </p:nvCxnSpPr>
          <p:spPr>
            <a:xfrm>
              <a:off x="1067179" y="4004770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7A3E83-A586-6AAB-F204-F557825F998B}"/>
                </a:ext>
              </a:extLst>
            </p:cNvPr>
            <p:cNvCxnSpPr/>
            <p:nvPr/>
          </p:nvCxnSpPr>
          <p:spPr>
            <a:xfrm>
              <a:off x="914399" y="5069294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8">
              <a:extLst>
                <a:ext uri="{FF2B5EF4-FFF2-40B4-BE49-F238E27FC236}">
                  <a16:creationId xmlns:a16="http://schemas.microsoft.com/office/drawing/2014/main" id="{4486454C-7244-5D85-CD7E-C14CE33C0EFF}"/>
                </a:ext>
              </a:extLst>
            </p:cNvPr>
            <p:cNvSpPr txBox="1"/>
            <p:nvPr/>
          </p:nvSpPr>
          <p:spPr>
            <a:xfrm>
              <a:off x="1924126" y="-134385"/>
              <a:ext cx="3124868" cy="60314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Các giao thức và dịch vụ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9">
              <a:extLst>
                <a:ext uri="{FF2B5EF4-FFF2-40B4-BE49-F238E27FC236}">
                  <a16:creationId xmlns:a16="http://schemas.microsoft.com/office/drawing/2014/main" id="{DC339ACD-A2BB-9297-ACC9-906B457532F9}"/>
                </a:ext>
              </a:extLst>
            </p:cNvPr>
            <p:cNvSpPr txBox="1"/>
            <p:nvPr/>
          </p:nvSpPr>
          <p:spPr>
            <a:xfrm>
              <a:off x="2225139" y="1102695"/>
              <a:ext cx="2876081" cy="1122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HTTP, FTTP, Telnet, NTP, DHCPP, PING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30">
              <a:extLst>
                <a:ext uri="{FF2B5EF4-FFF2-40B4-BE49-F238E27FC236}">
                  <a16:creationId xmlns:a16="http://schemas.microsoft.com/office/drawing/2014/main" id="{BD2006CD-45A3-E91D-5291-DBB2E5AF7E8A}"/>
                </a:ext>
              </a:extLst>
            </p:cNvPr>
            <p:cNvSpPr txBox="1"/>
            <p:nvPr/>
          </p:nvSpPr>
          <p:spPr>
            <a:xfrm>
              <a:off x="2623113" y="2540215"/>
              <a:ext cx="1677074" cy="4841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TCP, UDP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31">
              <a:extLst>
                <a:ext uri="{FF2B5EF4-FFF2-40B4-BE49-F238E27FC236}">
                  <a16:creationId xmlns:a16="http://schemas.microsoft.com/office/drawing/2014/main" id="{30ACBF91-9563-25BE-B6DC-C8DA1D8D6B4F}"/>
                </a:ext>
              </a:extLst>
            </p:cNvPr>
            <p:cNvSpPr txBox="1"/>
            <p:nvPr/>
          </p:nvSpPr>
          <p:spPr>
            <a:xfrm>
              <a:off x="1944157" y="3355075"/>
              <a:ext cx="2740713" cy="6972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IP, ARP, ICMP, IGMP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32">
              <a:extLst>
                <a:ext uri="{FF2B5EF4-FFF2-40B4-BE49-F238E27FC236}">
                  <a16:creationId xmlns:a16="http://schemas.microsoft.com/office/drawing/2014/main" id="{68BE2821-AB3C-342B-0F1C-1121647D80FB}"/>
                </a:ext>
              </a:extLst>
            </p:cNvPr>
            <p:cNvSpPr txBox="1"/>
            <p:nvPr/>
          </p:nvSpPr>
          <p:spPr>
            <a:xfrm>
              <a:off x="3002421" y="4483624"/>
              <a:ext cx="1531139" cy="6972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457200">
                <a:lnSpc>
                  <a:spcPct val="150000"/>
                </a:lnSpc>
                <a:spcAft>
                  <a:spcPts val="80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Enthernet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F8B4B0-3548-9DAF-B70E-49B204056B4B}"/>
                </a:ext>
              </a:extLst>
            </p:cNvPr>
            <p:cNvCxnSpPr/>
            <p:nvPr/>
          </p:nvCxnSpPr>
          <p:spPr>
            <a:xfrm>
              <a:off x="1067177" y="3851233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1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9F9487-94AA-5E4E-DAE8-FEC50DC2BDBE}"/>
              </a:ext>
            </a:extLst>
          </p:cNvPr>
          <p:cNvGrpSpPr/>
          <p:nvPr/>
        </p:nvGrpSpPr>
        <p:grpSpPr>
          <a:xfrm>
            <a:off x="2657475" y="1600200"/>
            <a:ext cx="6877050" cy="3657600"/>
            <a:chOff x="2657475" y="1600200"/>
            <a:chExt cx="6877050" cy="36576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893EA2D-640A-0046-4272-E62A27995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475" y="1600200"/>
              <a:ext cx="687705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8AB0B-7C40-D2AC-D9F4-7B04C8ACEB60}"/>
                </a:ext>
              </a:extLst>
            </p:cNvPr>
            <p:cNvSpPr/>
            <p:nvPr/>
          </p:nvSpPr>
          <p:spPr>
            <a:xfrm>
              <a:off x="5499279" y="2305318"/>
              <a:ext cx="1468191" cy="708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88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P32-WROOM-32D-N16 ESPRESSIF - Module: IoT | Bluetooth Low Energy,WiFi;  PCB; SMD; 18x25.5x3.1mm; ESP32-WROOM-32D-16 | TME - Electronic components">
            <a:extLst>
              <a:ext uri="{FF2B5EF4-FFF2-40B4-BE49-F238E27FC236}">
                <a16:creationId xmlns:a16="http://schemas.microsoft.com/office/drawing/2014/main" id="{EA050504-5FEA-52EE-579D-6E3C21C5B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86" y="2459864"/>
            <a:ext cx="2584362" cy="193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42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A45E17-546E-1C9C-892E-9E63BE22BA45}"/>
              </a:ext>
            </a:extLst>
          </p:cNvPr>
          <p:cNvGrpSpPr/>
          <p:nvPr/>
        </p:nvGrpSpPr>
        <p:grpSpPr>
          <a:xfrm>
            <a:off x="2311400" y="1328273"/>
            <a:ext cx="4844992" cy="3625979"/>
            <a:chOff x="3098800" y="1950573"/>
            <a:chExt cx="4844992" cy="3625979"/>
          </a:xfrm>
        </p:grpSpPr>
        <p:pic>
          <p:nvPicPr>
            <p:cNvPr id="2" name="Picture 1" descr="PZEM-003 Voltmeter DC 0-300V 10A โวลตมิเตอร์ RS485 Modbus  เครื่องตรวจจับพลังงานไฟฟ้ากระแสตรง แบบมีกรอบใส่อย่างดี - Arduino, Raspberry  Pi, NodeMCU, IoT, Nvidia, Lora, AI, Machine Learning, Teensy, Lidar,  SenseCap, SenseCap M1 : Inspired by LnwShop.com">
              <a:extLst>
                <a:ext uri="{FF2B5EF4-FFF2-40B4-BE49-F238E27FC236}">
                  <a16:creationId xmlns:a16="http://schemas.microsoft.com/office/drawing/2014/main" id="{3FE52A4C-6F1A-60BD-8D94-706AB3176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4" t="22394" b="17087"/>
            <a:stretch/>
          </p:blipFill>
          <p:spPr bwMode="auto">
            <a:xfrm>
              <a:off x="3098800" y="1950573"/>
              <a:ext cx="4844992" cy="362597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E93E1A-98A5-B7D7-FA55-A327AADA6538}"/>
                </a:ext>
              </a:extLst>
            </p:cNvPr>
            <p:cNvSpPr/>
            <p:nvPr/>
          </p:nvSpPr>
          <p:spPr>
            <a:xfrm>
              <a:off x="6096000" y="2946400"/>
              <a:ext cx="812800" cy="1701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03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Thinh</dc:creator>
  <cp:lastModifiedBy>Thinh</cp:lastModifiedBy>
  <cp:revision>1</cp:revision>
  <dcterms:created xsi:type="dcterms:W3CDTF">2022-05-23T18:23:21Z</dcterms:created>
  <dcterms:modified xsi:type="dcterms:W3CDTF">2022-05-23T18:23:26Z</dcterms:modified>
</cp:coreProperties>
</file>