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4B96-0986-3EB9-CFFB-A1A5D0E03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7EEF0-F4D8-9B53-4CE0-9B4D8B46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C016B-33B0-EFF6-0D09-A6F55A96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AAA3-719A-44DE-8B97-95E3AC07818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2B46-CA2B-6B38-0988-AEB993AD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4C61-0E9B-2EE2-E500-36C3B2D2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B7E5-8D3E-42C6-B073-BC2ED0BF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8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A030-C512-1D3A-8CD0-953B58BC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22075-62E0-1685-2AD6-C21247DAB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67D54-DC6B-A57C-1280-D576F326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AAA3-719A-44DE-8B97-95E3AC07818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7FA3-D862-4E20-7D2E-B1905364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0059-0807-5D41-1EDF-EDB8D7A8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B7E5-8D3E-42C6-B073-BC2ED0BF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4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FAC0E-D89C-6DE2-95CE-AFDCD4A0A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E5111-F6F3-817C-6A8B-246894F0F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C20D-C81B-8530-1DD1-B03626BF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AAA3-719A-44DE-8B97-95E3AC07818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073E-F5BB-A6A9-D2D7-0C470339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13C30-C52C-811A-4741-D8D72F00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B7E5-8D3E-42C6-B073-BC2ED0BF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1FBF-672E-1A2A-C2D8-1674F1B1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25B7-C56D-42A3-2418-8753FD3B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B0A0-E2C0-D8DE-616A-B1B7E93E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AAA3-719A-44DE-8B97-95E3AC07818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A61BB-3CFE-5202-1A24-44BE3887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8BA9B-7306-DD23-5127-D8DBC1F7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B7E5-8D3E-42C6-B073-BC2ED0BF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7DC0-E4F9-F25F-CA6D-2CE92B04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078A8-B921-C492-53AF-A6367BF8D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3EDF-ECB6-D080-AF5A-9DCA4523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AAA3-719A-44DE-8B97-95E3AC07818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59A0D-0963-9A9D-2D46-D0D75F36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1C59F-1EAB-B1CE-8A5C-F787B753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B7E5-8D3E-42C6-B073-BC2ED0BF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2E9D-1587-8DDD-C863-60D002B3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82F9-6A1F-F769-187F-6FC3B00DF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8DA17-E156-A743-D55E-BDA968807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3BEE8-5681-5F1A-7BBA-F99F1904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AAA3-719A-44DE-8B97-95E3AC07818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93EB6-7845-873A-C451-10BB832F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63CBB-9FFA-8AB8-6D33-0FE9E93F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B7E5-8D3E-42C6-B073-BC2ED0BF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2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98D7-4CE4-61CE-0EEC-78FD3CDC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D5D9A-19B3-BA13-9C3B-5EB3871F6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85EDE-06D9-8894-D2EF-B384A907D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D9874-C564-0A2A-04AF-43F3BE53E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BEC49-49B9-DE46-AAE9-20EE186ED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429F8-CB3B-E9A3-03E4-02B74FC9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AAA3-719A-44DE-8B97-95E3AC07818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849D8-4213-6B8A-314C-8B6ED83C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AB1A8-E962-60A9-E2F3-9CFD61CE6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B7E5-8D3E-42C6-B073-BC2ED0BF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5D42-364F-87E3-57B5-3DAF8A59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82E20-4BA5-40F4-11D8-672A903B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AAA3-719A-44DE-8B97-95E3AC07818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8CB53-429D-BD0D-5988-5D58BE14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B8879-3816-0AB3-09C5-91477EA2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B7E5-8D3E-42C6-B073-BC2ED0BF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8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EB8A5-0EEF-BDA0-2BA6-A2A9F63F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AAA3-719A-44DE-8B97-95E3AC07818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2E976-EB47-1BA9-A5FC-A5111BD0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676FE-4801-7D14-807B-9B93B70C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B7E5-8D3E-42C6-B073-BC2ED0BF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1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9F0C-336B-2F2D-EB65-C0426D87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9C5B5-D4E5-ACFE-A727-3658E9E5D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39209-1EBB-0AC4-5B2D-B3A4817A4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73092-DF01-23AB-E750-2B0AC073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AAA3-719A-44DE-8B97-95E3AC07818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2F3EE-0D6C-A202-E9FF-B24B07FF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BE0F1-6239-B3D5-D1B8-265083BD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B7E5-8D3E-42C6-B073-BC2ED0BF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B72-60AB-99BF-548B-3CF508E2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1F191-4663-9A6D-C576-8B3ED7C90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26497-BA2F-A9A2-CE31-A13605C95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84B99-685A-FA76-35E0-EA614E44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7AAA3-719A-44DE-8B97-95E3AC07818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5479E-6FFC-54F0-1478-FEBED524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E272D-D193-C16D-53B7-EBE4B851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3B7E5-8D3E-42C6-B073-BC2ED0BF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1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BAB16-EA3D-58BB-2CAB-A7D7BCB4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D2AB2-77D9-700C-EC5E-54398D129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DAB4-2E86-7C5E-1714-D701F4495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AAA3-719A-44DE-8B97-95E3AC07818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89E9F-2BD8-E7CE-DAC2-F94922B24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106ED-F99F-B34B-5551-EC6BE0C4B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3B7E5-8D3E-42C6-B073-BC2ED0BF7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C55D0A5-70C1-0136-D2D6-C71F57A32988}"/>
              </a:ext>
            </a:extLst>
          </p:cNvPr>
          <p:cNvGrpSpPr/>
          <p:nvPr/>
        </p:nvGrpSpPr>
        <p:grpSpPr>
          <a:xfrm>
            <a:off x="1928406" y="1581937"/>
            <a:ext cx="5579110" cy="3075940"/>
            <a:chOff x="1825375" y="1646331"/>
            <a:chExt cx="5579110" cy="3075940"/>
          </a:xfrm>
        </p:grpSpPr>
        <p:pic>
          <p:nvPicPr>
            <p:cNvPr id="6" name="Picture 5" descr="Mạch ổn áp sử dụng LM7805">
              <a:extLst>
                <a:ext uri="{FF2B5EF4-FFF2-40B4-BE49-F238E27FC236}">
                  <a16:creationId xmlns:a16="http://schemas.microsoft.com/office/drawing/2014/main" id="{E0C8075E-753C-9E42-9A7C-C8C5DCA106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227" b="20640"/>
            <a:stretch/>
          </p:blipFill>
          <p:spPr bwMode="auto">
            <a:xfrm>
              <a:off x="1825375" y="1646331"/>
              <a:ext cx="5579110" cy="307594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E84F4F-CCB3-4E36-6321-CBF8FC6E3BCA}"/>
                </a:ext>
              </a:extLst>
            </p:cNvPr>
            <p:cNvSpPr/>
            <p:nvPr/>
          </p:nvSpPr>
          <p:spPr>
            <a:xfrm>
              <a:off x="2807593" y="1646331"/>
              <a:ext cx="2279561" cy="61818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738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4AF440-3046-4AF1-9C3B-B229CEF70FF7}"/>
              </a:ext>
            </a:extLst>
          </p:cNvPr>
          <p:cNvSpPr/>
          <p:nvPr/>
        </p:nvSpPr>
        <p:spPr>
          <a:xfrm>
            <a:off x="2011750" y="3445305"/>
            <a:ext cx="1104777" cy="878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kern="120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MCU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kern="120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ESP32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41241B-6A20-409F-A4FB-239B14D6704B}"/>
              </a:ext>
            </a:extLst>
          </p:cNvPr>
          <p:cNvSpPr/>
          <p:nvPr/>
        </p:nvSpPr>
        <p:spPr>
          <a:xfrm>
            <a:off x="3445209" y="1415300"/>
            <a:ext cx="1637963" cy="57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kern="120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6F1B3-FE85-4782-BD76-BD318DD28114}"/>
              </a:ext>
            </a:extLst>
          </p:cNvPr>
          <p:cNvSpPr/>
          <p:nvPr/>
        </p:nvSpPr>
        <p:spPr>
          <a:xfrm>
            <a:off x="7501286" y="1433249"/>
            <a:ext cx="1098111" cy="798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kern="120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 tính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76EB1A-41EC-44B5-ADD8-9C6582E6D9CC}"/>
              </a:ext>
            </a:extLst>
          </p:cNvPr>
          <p:cNvGrpSpPr/>
          <p:nvPr/>
        </p:nvGrpSpPr>
        <p:grpSpPr>
          <a:xfrm>
            <a:off x="4511840" y="2997004"/>
            <a:ext cx="1671763" cy="1738000"/>
            <a:chOff x="3522387" y="2289937"/>
            <a:chExt cx="3613610" cy="234535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9E82993-CC7F-4531-9444-7BA1234CA7EC}"/>
                </a:ext>
              </a:extLst>
            </p:cNvPr>
            <p:cNvSpPr/>
            <p:nvPr/>
          </p:nvSpPr>
          <p:spPr>
            <a:xfrm>
              <a:off x="3622007" y="2441116"/>
              <a:ext cx="3393832" cy="102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Cảm biến dòng áp PZEM-17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C2A9FE-2079-4ECF-9C6C-C412EB2AE45A}"/>
                </a:ext>
              </a:extLst>
            </p:cNvPr>
            <p:cNvSpPr/>
            <p:nvPr/>
          </p:nvSpPr>
          <p:spPr>
            <a:xfrm>
              <a:off x="3622006" y="3536247"/>
              <a:ext cx="3393831" cy="870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HMI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DB15491-4DCA-4C69-BEF1-A69A4DA5EAD7}"/>
                </a:ext>
              </a:extLst>
            </p:cNvPr>
            <p:cNvSpPr/>
            <p:nvPr/>
          </p:nvSpPr>
          <p:spPr>
            <a:xfrm>
              <a:off x="3522387" y="2289937"/>
              <a:ext cx="3613610" cy="23453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C68C47-CC7B-445F-B8BC-D179CC37E4A2}"/>
              </a:ext>
            </a:extLst>
          </p:cNvPr>
          <p:cNvGrpSpPr/>
          <p:nvPr/>
        </p:nvGrpSpPr>
        <p:grpSpPr>
          <a:xfrm>
            <a:off x="7394520" y="2997008"/>
            <a:ext cx="1359656" cy="1738003"/>
            <a:chOff x="7170115" y="2289941"/>
            <a:chExt cx="3393831" cy="211015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36DDD2-4FC5-44A5-9F82-DDC10FCF2B10}"/>
                </a:ext>
              </a:extLst>
            </p:cNvPr>
            <p:cNvSpPr/>
            <p:nvPr/>
          </p:nvSpPr>
          <p:spPr>
            <a:xfrm>
              <a:off x="7419961" y="2476327"/>
              <a:ext cx="2831123" cy="8741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Điện trở Shunt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C20505-B47B-4655-BB1D-110B22580953}"/>
                </a:ext>
              </a:extLst>
            </p:cNvPr>
            <p:cNvSpPr/>
            <p:nvPr/>
          </p:nvSpPr>
          <p:spPr>
            <a:xfrm>
              <a:off x="7419961" y="3452068"/>
              <a:ext cx="2894136" cy="840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rgbClr val="FFFF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Máy hàn</a:t>
              </a:r>
              <a:endPara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6B140E-EC06-4F73-8B9F-45CEE398FEAD}"/>
                </a:ext>
              </a:extLst>
            </p:cNvPr>
            <p:cNvSpPr/>
            <p:nvPr/>
          </p:nvSpPr>
          <p:spPr>
            <a:xfrm>
              <a:off x="7170115" y="2289941"/>
              <a:ext cx="3393831" cy="2110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BA1B9A-FEF3-4F8E-A6F8-FD7FB6CFDB6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83173" y="1701981"/>
            <a:ext cx="241144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05FDA-912E-4AB0-83F9-E69E466F2135}"/>
              </a:ext>
            </a:extLst>
          </p:cNvPr>
          <p:cNvCxnSpPr>
            <a:cxnSpLocks/>
          </p:cNvCxnSpPr>
          <p:nvPr/>
        </p:nvCxnSpPr>
        <p:spPr>
          <a:xfrm>
            <a:off x="3133175" y="3828441"/>
            <a:ext cx="129498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>
            <a:extLst>
              <a:ext uri="{FF2B5EF4-FFF2-40B4-BE49-F238E27FC236}">
                <a16:creationId xmlns:a16="http://schemas.microsoft.com/office/drawing/2014/main" id="{9D12AB1F-1DCC-4BBE-9C85-4FAD8F5ED43F}"/>
              </a:ext>
            </a:extLst>
          </p:cNvPr>
          <p:cNvSpPr txBox="1"/>
          <p:nvPr/>
        </p:nvSpPr>
        <p:spPr>
          <a:xfrm>
            <a:off x="3133125" y="3884470"/>
            <a:ext cx="1545605" cy="4992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MODBUS RS485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31">
            <a:extLst>
              <a:ext uri="{FF2B5EF4-FFF2-40B4-BE49-F238E27FC236}">
                <a16:creationId xmlns:a16="http://schemas.microsoft.com/office/drawing/2014/main" id="{88141DED-D551-4ED1-B816-6DBA404A400E}"/>
              </a:ext>
            </a:extLst>
          </p:cNvPr>
          <p:cNvSpPr txBox="1"/>
          <p:nvPr/>
        </p:nvSpPr>
        <p:spPr>
          <a:xfrm>
            <a:off x="2533905" y="2168990"/>
            <a:ext cx="989113" cy="366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MQTT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id="{160499E6-B31F-409A-8084-83AB1C40B5E6}"/>
              </a:ext>
            </a:extLst>
          </p:cNvPr>
          <p:cNvSpPr txBox="1"/>
          <p:nvPr/>
        </p:nvSpPr>
        <p:spPr>
          <a:xfrm>
            <a:off x="5841797" y="1664129"/>
            <a:ext cx="1031589" cy="366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33">
            <a:extLst>
              <a:ext uri="{FF2B5EF4-FFF2-40B4-BE49-F238E27FC236}">
                <a16:creationId xmlns:a16="http://schemas.microsoft.com/office/drawing/2014/main" id="{CAEE4F43-A8FD-4975-9305-331D6A2E8DAD}"/>
              </a:ext>
            </a:extLst>
          </p:cNvPr>
          <p:cNvSpPr txBox="1"/>
          <p:nvPr/>
        </p:nvSpPr>
        <p:spPr>
          <a:xfrm>
            <a:off x="6128016" y="3367946"/>
            <a:ext cx="1352534" cy="7751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Dòng&amp;áp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973D5C-A1D2-46F1-831E-467A2863CA4C}"/>
              </a:ext>
            </a:extLst>
          </p:cNvPr>
          <p:cNvCxnSpPr/>
          <p:nvPr/>
        </p:nvCxnSpPr>
        <p:spPr>
          <a:xfrm flipH="1">
            <a:off x="6183603" y="3828441"/>
            <a:ext cx="11692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1BEB6-2120-4738-B8E3-A7A1E7F3A3C7}"/>
              </a:ext>
            </a:extLst>
          </p:cNvPr>
          <p:cNvCxnSpPr>
            <a:cxnSpLocks/>
          </p:cNvCxnSpPr>
          <p:nvPr/>
        </p:nvCxnSpPr>
        <p:spPr>
          <a:xfrm>
            <a:off x="2552657" y="1673458"/>
            <a:ext cx="8791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2B5B89-3B05-403D-A90F-3FBB424062DB}"/>
              </a:ext>
            </a:extLst>
          </p:cNvPr>
          <p:cNvCxnSpPr>
            <a:cxnSpLocks/>
          </p:cNvCxnSpPr>
          <p:nvPr/>
        </p:nvCxnSpPr>
        <p:spPr>
          <a:xfrm flipH="1">
            <a:off x="2539250" y="1664133"/>
            <a:ext cx="20149" cy="1799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00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F62031-814D-55BF-D9BA-4F5EAA9EF39F}"/>
              </a:ext>
            </a:extLst>
          </p:cNvPr>
          <p:cNvSpPr/>
          <p:nvPr/>
        </p:nvSpPr>
        <p:spPr>
          <a:xfrm>
            <a:off x="2011750" y="3445305"/>
            <a:ext cx="1104777" cy="878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kern="120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MCU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kern="120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ESP32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1B84E-15B3-7886-8B3E-AEA11884161C}"/>
              </a:ext>
            </a:extLst>
          </p:cNvPr>
          <p:cNvSpPr/>
          <p:nvPr/>
        </p:nvSpPr>
        <p:spPr>
          <a:xfrm>
            <a:off x="3445209" y="1415300"/>
            <a:ext cx="1637963" cy="57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kern="120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670449-5131-992D-4541-7B1132AD8DC2}"/>
              </a:ext>
            </a:extLst>
          </p:cNvPr>
          <p:cNvSpPr/>
          <p:nvPr/>
        </p:nvSpPr>
        <p:spPr>
          <a:xfrm>
            <a:off x="7501286" y="1433249"/>
            <a:ext cx="1098111" cy="798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kern="120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Máy tính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89B3A7-4AAF-C763-C6FC-0DE372084B19}"/>
              </a:ext>
            </a:extLst>
          </p:cNvPr>
          <p:cNvSpPr/>
          <p:nvPr/>
        </p:nvSpPr>
        <p:spPr>
          <a:xfrm>
            <a:off x="4432589" y="3475475"/>
            <a:ext cx="1570087" cy="761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400" b="1" kern="120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 biến dòng áp PZEM-17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32681-FF72-D7CD-8642-710F0E7E28C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083173" y="1701981"/>
            <a:ext cx="241144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B9ACD1-AD3D-68AD-0EB1-BFE19D1EF2D4}"/>
              </a:ext>
            </a:extLst>
          </p:cNvPr>
          <p:cNvCxnSpPr>
            <a:cxnSpLocks/>
          </p:cNvCxnSpPr>
          <p:nvPr/>
        </p:nvCxnSpPr>
        <p:spPr>
          <a:xfrm>
            <a:off x="3133175" y="3828441"/>
            <a:ext cx="129498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7">
            <a:extLst>
              <a:ext uri="{FF2B5EF4-FFF2-40B4-BE49-F238E27FC236}">
                <a16:creationId xmlns:a16="http://schemas.microsoft.com/office/drawing/2014/main" id="{A56B5A6A-037F-4219-F576-CCCF3DBE07EC}"/>
              </a:ext>
            </a:extLst>
          </p:cNvPr>
          <p:cNvSpPr txBox="1"/>
          <p:nvPr/>
        </p:nvSpPr>
        <p:spPr>
          <a:xfrm>
            <a:off x="3133125" y="3884470"/>
            <a:ext cx="1545605" cy="4992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MODBUS RS485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07251A8E-BB51-7071-E9D6-7414BE58A899}"/>
              </a:ext>
            </a:extLst>
          </p:cNvPr>
          <p:cNvSpPr txBox="1"/>
          <p:nvPr/>
        </p:nvSpPr>
        <p:spPr>
          <a:xfrm>
            <a:off x="2533905" y="2168990"/>
            <a:ext cx="989113" cy="366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MQTT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CE7DA49E-9F24-3A85-4919-5DC241C3A020}"/>
              </a:ext>
            </a:extLst>
          </p:cNvPr>
          <p:cNvSpPr txBox="1"/>
          <p:nvPr/>
        </p:nvSpPr>
        <p:spPr>
          <a:xfrm>
            <a:off x="5841797" y="1664129"/>
            <a:ext cx="1031589" cy="3660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sz="1400" b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CB0557-434D-0E18-9287-4E58B6B580A9}"/>
              </a:ext>
            </a:extLst>
          </p:cNvPr>
          <p:cNvCxnSpPr>
            <a:cxnSpLocks/>
          </p:cNvCxnSpPr>
          <p:nvPr/>
        </p:nvCxnSpPr>
        <p:spPr>
          <a:xfrm>
            <a:off x="2552657" y="1673458"/>
            <a:ext cx="8791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F910C7-B333-A416-F177-C64047054B0F}"/>
              </a:ext>
            </a:extLst>
          </p:cNvPr>
          <p:cNvCxnSpPr>
            <a:cxnSpLocks/>
          </p:cNvCxnSpPr>
          <p:nvPr/>
        </p:nvCxnSpPr>
        <p:spPr>
          <a:xfrm flipH="1">
            <a:off x="2539250" y="1664133"/>
            <a:ext cx="20149" cy="1799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0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D5EAF8ED-5059-74D1-7BE7-935D9E47A0F8}"/>
              </a:ext>
            </a:extLst>
          </p:cNvPr>
          <p:cNvGrpSpPr/>
          <p:nvPr/>
        </p:nvGrpSpPr>
        <p:grpSpPr>
          <a:xfrm>
            <a:off x="2117124" y="1589903"/>
            <a:ext cx="5379308" cy="3517556"/>
            <a:chOff x="2117124" y="1589903"/>
            <a:chExt cx="5379308" cy="351755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7BD70B5-83F7-1834-F8BD-2F8966788F6A}"/>
                </a:ext>
              </a:extLst>
            </p:cNvPr>
            <p:cNvGrpSpPr/>
            <p:nvPr/>
          </p:nvGrpSpPr>
          <p:grpSpPr>
            <a:xfrm>
              <a:off x="2170893" y="1673458"/>
              <a:ext cx="5249004" cy="3346174"/>
              <a:chOff x="2170893" y="1673458"/>
              <a:chExt cx="5249004" cy="334617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1F89726-C234-09AB-0B8B-C90973373240}"/>
                  </a:ext>
                </a:extLst>
              </p:cNvPr>
              <p:cNvSpPr/>
              <p:nvPr/>
            </p:nvSpPr>
            <p:spPr>
              <a:xfrm>
                <a:off x="4264191" y="3190207"/>
                <a:ext cx="1207420" cy="57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MCU</a:t>
                </a:r>
                <a:r>
                  <a:rPr lang="en-US" sz="110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ESP32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8371114-AE70-D4BF-4CB9-7E9D225EBE79}"/>
                  </a:ext>
                </a:extLst>
              </p:cNvPr>
              <p:cNvSpPr/>
              <p:nvPr/>
            </p:nvSpPr>
            <p:spPr>
              <a:xfrm>
                <a:off x="4264190" y="1673458"/>
                <a:ext cx="1104778" cy="5733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Webserver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2EB7C8-41C8-637D-4577-C8D4013BA340}"/>
                  </a:ext>
                </a:extLst>
              </p:cNvPr>
              <p:cNvSpPr/>
              <p:nvPr/>
            </p:nvSpPr>
            <p:spPr>
              <a:xfrm>
                <a:off x="6212478" y="3190206"/>
                <a:ext cx="1207419" cy="57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Cảm biến PZEM-17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4873F1-ACD9-0560-D5CD-3B4A58CA51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4639" y="2246818"/>
                <a:ext cx="0" cy="895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77DA03-CCF8-A43B-9244-FB0E2BD1B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977" y="2246818"/>
                <a:ext cx="0" cy="895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7816E7A-A0AD-EAFD-4E5D-1D832AC352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03274" y="3476888"/>
                <a:ext cx="6801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DAC376E-99DE-E77E-3DB3-2D48611E05DC}"/>
                  </a:ext>
                </a:extLst>
              </p:cNvPr>
              <p:cNvSpPr/>
              <p:nvPr/>
            </p:nvSpPr>
            <p:spPr>
              <a:xfrm>
                <a:off x="2170893" y="2855639"/>
                <a:ext cx="1207420" cy="57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Khối nguồn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71DC1DA-140B-1E62-B7D4-1D66326BEB4E}"/>
                  </a:ext>
                </a:extLst>
              </p:cNvPr>
              <p:cNvSpPr/>
              <p:nvPr/>
            </p:nvSpPr>
            <p:spPr>
              <a:xfrm>
                <a:off x="5100247" y="4446270"/>
                <a:ext cx="1207420" cy="57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Khối còi báo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43C5454-554A-E5C9-E035-0342D02602C2}"/>
                  </a:ext>
                </a:extLst>
              </p:cNvPr>
              <p:cNvSpPr/>
              <p:nvPr/>
            </p:nvSpPr>
            <p:spPr>
              <a:xfrm>
                <a:off x="3609159" y="4446271"/>
                <a:ext cx="1207420" cy="57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Khối Relay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B733371-33D4-A447-F663-3616D51F6D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8313" y="3285739"/>
                <a:ext cx="8858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04C8977-83C6-E8FE-B77D-7E07D55FD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3369" y="3818238"/>
                <a:ext cx="0" cy="628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F2C5B8D-FCB0-7245-7004-C42780186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9650" y="3818238"/>
                <a:ext cx="0" cy="6280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937EED3-2FD9-F79C-D29F-E99211F88DF6}"/>
                  </a:ext>
                </a:extLst>
              </p:cNvPr>
              <p:cNvSpPr/>
              <p:nvPr/>
            </p:nvSpPr>
            <p:spPr>
              <a:xfrm>
                <a:off x="2170893" y="3531558"/>
                <a:ext cx="1207420" cy="5733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kern="1200">
                    <a:solidFill>
                      <a:srgbClr val="FFFF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Khối hiển thị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C48EA2F-79A3-8870-2A78-0ED3CF9187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6140" y="3619500"/>
                <a:ext cx="8567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0BC9CB-4725-673C-85EA-A120C6D073DB}"/>
                </a:ext>
              </a:extLst>
            </p:cNvPr>
            <p:cNvSpPr/>
            <p:nvPr/>
          </p:nvSpPr>
          <p:spPr>
            <a:xfrm>
              <a:off x="2117124" y="1589903"/>
              <a:ext cx="5379308" cy="351755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Thinh</dc:creator>
  <cp:lastModifiedBy>Thinh</cp:lastModifiedBy>
  <cp:revision>1</cp:revision>
  <dcterms:created xsi:type="dcterms:W3CDTF">2022-05-23T18:21:59Z</dcterms:created>
  <dcterms:modified xsi:type="dcterms:W3CDTF">2022-05-23T18:22:19Z</dcterms:modified>
</cp:coreProperties>
</file>