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8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3089"/>
    <a:srgbClr val="EFD506"/>
    <a:srgbClr val="B5B0A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96DBF-7DD5-47C3-93AE-0BD318238445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090FFA-E83D-42F4-958D-BEDB715C6E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01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215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B36EC-5EDC-F50B-084D-923CB6AB9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154902-D0B9-E7E8-A5F9-EDA033E795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E58B7-10EA-FB3D-9D4A-CA3C596B0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DADA4-1791-462D-2781-D62F0BCA7C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40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555BF-A883-F2C2-3F7A-E052598EF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62A2E7-D404-F298-57C3-F53F00ADF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BC2414-B22B-F303-2FAB-5161BE5DB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211563-C806-15C0-3915-6C8CB7214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765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0E548-2C6C-C72B-8DD1-F9D318DCC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3717EA-F84B-BE78-CF4F-EDCE95E5CD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E3757A-7BDB-C808-7E2C-41370C86A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CB41F-C71D-2C08-683D-A2246E21F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300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022C8-5E01-F49F-314B-D2A0C82BE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772759-0F7D-F785-DA3F-159A433BE1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32E61A-8CE8-1927-DE03-83C51619E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EF54-D61F-07EF-871A-744533CE9A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432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E8B80-522A-6D5F-DCD2-58290B093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B68603-644C-EB5A-324E-3B78B09033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59539-4216-5300-516F-AA9980C15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8DB64-1868-BBEC-6EF3-42DA8C8396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5108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00CDC-EFBA-DD5B-B259-B4250C62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1663C-8B43-565C-D041-1A23CDB042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2C2D7F-2A45-7E98-1530-39146DFD3C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45C833-9635-B818-E9E2-2DBA5D2ED2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4964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D7E87-AFA8-1249-ED54-F186A5D42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8B3022-53E8-6D6F-E768-8BEEC1F4CF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7AF655-3F40-DE44-1D85-CD2E15070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40F0F-5C29-AEBC-8C07-1B607FA95F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479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67529-04B5-3F0B-D738-A7509104E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003F7-D550-C3A8-FF7B-67DE8AF0F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99DC7F-88C9-AA85-E0FD-A28ECE328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748F6-20F9-5815-C9C8-A4131DF1C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720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F6D0-2F3A-1A0A-1A13-BF6667A6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7FDDB-AD2D-AF9E-763D-903F4CCB8F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3C0454-E20B-5B0B-F2D8-37DC5D358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EDD9BB-CAA5-7AC9-C06B-6FEC8DC65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68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6D4E4-2666-F713-53EB-CF031375D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2ED757-D7BD-0028-C1C5-BB857FD860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75C-427C-0A7C-D339-F29D566CED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DEDD9-2A34-88A6-658F-D6ED3847FD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9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D1AD8-647B-0B89-83F3-CDA38C1CF5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E8775-7E51-3B1B-B086-54FA4F565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A0E362-8049-3A01-5E3D-D2C803E16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A653F-7A6C-7014-18E7-76B54F8C5E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268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DB558-EDC7-748E-4E9B-E13CE644F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D08901-717A-A059-950F-3FC0DF6A0F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04D69-FEFC-C611-E8CA-FC346D4BC0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1413F5-51F5-A791-B09F-DB6E01677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538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2E7A2-09F5-66DE-96DC-EC4CF88A2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6FA6F1-73B9-F1E0-842F-017D53346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1F07F3-EC10-54BD-7E94-BC6C3AD44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6E98D-2835-87F0-E5D6-710118EBA2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003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592DB-AA53-43A2-687E-CCF809C5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06DEF-584D-5EF0-71BB-059FCF3C22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931373-36CC-B405-0FAB-9D27078656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BC123-5953-FCB2-0A3E-A2062A598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54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7BA24-2324-E83D-F65C-878424139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703F0-3EF2-96FF-4545-2CA4AE07F0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A3C13D-5A86-E73F-7375-099415BD0E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F9C2A4-E751-0B91-751A-100624377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0706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0B7E3-18A2-4E16-01EB-FC1DCD34C7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7AA72A-08A7-DCD6-CD70-5F14CD697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E006C2-722E-27C4-24C5-6D8210B1FA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8F5E9B-AE3A-CAF1-EAA7-21D6AAE17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431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8B2227-018E-739B-82E1-5DD7EC85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0844B2-7C1C-69B1-07BA-4DFBE7B71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2D4DA2-E684-E5B9-6170-2B892BFEF2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3A668-A44A-3EC1-194B-E143B1635C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364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FAAE9-2D74-CB13-0619-E1038E387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336AF8-EDCD-DFB4-6798-65DDAF1FD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3FD89-1026-0C8F-0C4A-E38321FBBC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2EF46-9B83-8846-45CE-35B704A4A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82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B18AA7-A636-4EC1-92F6-1B8893572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A1FE1E-2ECD-8AF1-55B6-80ECF6E8F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E439F0-E341-90F5-59CE-08213BC944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21632-4919-D4E7-6890-9FDA79C2BD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06460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990EB-A546-F04F-96C1-07D50DDE1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E9EC22-9F42-53C3-B6F6-80BF65A962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968E9E-1A35-340B-8A07-9D4D1C47B2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1955C-5233-E608-837B-B76CD5FB9D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039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AE36-71B3-4992-1308-F5F07D98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4E99A-6723-7D6D-1030-8E63F1292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51845C-20D2-4E9E-04BE-F9369B6F1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53E218-4A7A-5170-0378-324BC4EDB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4892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EFD88-C686-C073-997D-4FB4AD0C4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F1749-E18F-CF46-AE88-046DFA2C7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56174B-5B93-DEE2-58CA-9EB8838C06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FC79B-3F58-4633-E7DA-51950851D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99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9F66E-8FAA-9DB1-8CA0-6FE6EB7C5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E4358-F681-9EDB-94AD-B671E2A13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8F4326-2724-2CF4-BD71-F182648B5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B988D-3CE5-A01B-DD91-249DAEA6B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733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A8AB1-D5EB-39DB-5D72-EA1EE10C7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E4413C-9969-2D36-8254-69A491A8B0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E54F3-298B-24E3-72AB-51229C3A57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F920C-1D78-37FD-C282-95A7D52D3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30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6D3D7-6034-5FB6-1E75-D74CDEB62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54B57A-634C-5BC1-8031-E23E7B211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15FE8-1E74-0351-CB41-0D8B1BCAF8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DF947F-3984-19C9-78F8-2A3A8E62B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7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D3E41-1BE7-C93A-689A-F9B35F9F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18DE8-078F-0558-27B0-510D434AD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B85EFD-D07E-CCA0-EA86-437940B53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F2016-270A-442B-FCF2-5C23F6812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436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03820-7FE3-C104-4364-FE0D1C7FD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2D857-CE76-C42A-0B9C-D83A48309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AFA2B7-6407-77C6-88A0-08AC6C4AF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EFF9E-AD08-13DB-9AF0-01FC1A88F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450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911C7-C37B-80D2-1B7D-08BC07FEE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277CD2-3302-21C9-E798-85EA7A8BE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7DC54F-8843-FEBB-C81A-FD71E5DF7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CE5BE-99F6-0A46-5EE1-DC2718CC71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12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33CB6-43AD-A39C-742F-EFED7BB55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15FBAB-9489-7113-3C00-C8459B6ED3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533AA-B35D-155B-5A24-CF5921C53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9E522-B95B-AD85-C0CB-EBD7E64675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78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E129A2-DFC6-729D-1BDA-8A1BDA44C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49FBB0-1F6B-5AE1-C976-47FCE9445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933AB5-561C-D3E5-A5C7-F9C2E7E8B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F617E-44FA-7B2A-357B-532B4F9C6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00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98D1B-2D7E-6F1E-9CED-814B2B299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37D0B-6710-AC70-AD8E-D30B64B301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9588AA-B9D8-1F08-FD75-E22DF12506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9FBA-8AD0-EF09-2005-AC5A92DD0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582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2E389-0E63-6FA8-8183-5C169EA8C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3E04E4-0627-D9DC-08F1-F7A9DC636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EF894-5C41-AA9D-5D68-0B4ACEC09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4F177-AE32-2F64-B3FC-B8ECBD6E3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296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BDDF5-2233-7CB9-21F5-001373A9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1CB7D8-2F47-2E59-9B3D-B220A9C61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EB3EA-3456-92EE-FFDE-C9407EB290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6E975-4AAF-DC1E-8F24-8CE7FB7A5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06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48745-A8F3-D8B4-973B-5405ABD2E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771E-E1AB-4DB8-2FA1-602492E24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CF5124-149A-2A22-A085-7EABA9B92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67333C-A41D-57B9-815F-E9159CF8A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C4AA4F-DA77-4D46-947B-FE4403D342E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083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968FF-917B-221C-3C10-E579A8C19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DCCC94-7270-29CA-C2A1-1A577D46CC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BFE5D-4990-CFFB-3DB7-A0980A15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0715D-D154-0251-0A04-76662F744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51CEA-0D80-C5B7-C993-30D9EB23E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1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ABEAF-D460-59D3-FE2C-319B360C3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B056D-C365-CE8A-FEAA-C51217F35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EC293-B403-9468-44F1-AA0BC6746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EEE6-BCD5-0FF5-11D1-2060830E2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30054-545D-D253-D10D-1D87E8A88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51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18E10-1F82-A428-C2B4-CC2FE0903E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94473-CB5B-00EA-4E60-4A3124B43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BC831-F68B-A41D-3668-1670DF5D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6A9B1-BCCF-C59B-0824-63372FD8D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B99FB-F2A5-D55B-AC78-4D72645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20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FBFC4-EA86-40F1-CC10-6A46E82AE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30444-CF43-F7C6-C237-D55AA0959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56A12-C840-CD6F-2F2C-562241741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CE698-577F-CC0E-EED7-C3E0CC79A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1F3BF-C5B5-B698-108C-13B91F2B7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3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6AB7-DF05-7558-AA77-59EE2CA73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737D2-31BB-D305-9E90-9FE2D787C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69C4F2-BA87-51CA-656A-1A506F2BD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39909-A6BB-4F78-B8A4-88CA3D664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DEDB8-0BA1-F732-939D-E76A7183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630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6EE47-DBBE-B2AC-AA18-E3D88D87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E8BB3-3700-9844-603B-B189E461C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03B410-DEDE-C776-55EA-A15EEC30D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3CAB6-C49F-3171-9259-E341C5E0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396AC-B075-46EC-1E40-9187B67AD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EBBF4-C798-DA70-1185-A1228A56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0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9B4F-096F-0D6B-7C02-8650876C4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3600-46CC-BA3A-ADDB-9BAF4137E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34ECB-B743-2A41-B648-C279A10CF0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3B8CA-9B49-1126-A2FD-CD7DDD57A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3AC4D4-5074-B0CC-49BD-1D02890219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5CD11C-4C81-19E8-4AB0-0F551985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F74515-B2BF-2E31-54D8-FF526A8B9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FD6451-522C-5030-DE99-426A9588B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51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AE27-0929-2AB2-9AD9-C4DAFF601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465D3D-CE11-8639-7797-B18384EF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57A8DF-2786-852E-2371-2A7DEBBC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FEA0EC-3108-432A-1F2F-EAF7C5169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253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B1C593-A329-A3A2-E6EF-BF781269A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A3E593-3491-3A02-5DEA-3987C7976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E425A-539C-54E8-E94C-B3EA9470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77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70F8B-742B-7BD9-CB5B-D61F91708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F6441-56FA-D035-6CFF-D9709C10A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8DEFA3-0736-D370-C3B6-D178C3A1E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CBAD7-FA01-E81E-F7B4-49507E0E5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09FB0F-0B8B-8D27-A35F-B47177AA9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CECFF-3C73-A7F7-90C7-9976AE8C7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54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EBDB1-999D-2FB2-0C1C-AC43F432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714BCE-B96C-3889-C7CB-21AC5AA01F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43B4F-F2ED-C6CE-8CE2-E08713B8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3D93D-E5A8-80A0-59FC-9FF80B9EC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C7A49-1C0F-0E31-3DC9-280D9C69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411A7-BE5E-40E9-EE3E-59BDC178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966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C8AC3-0588-6CDE-6224-CEF6D9442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51B12-4D5C-A5B0-9395-E75EF1C5B2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BB10F-B292-3F2E-483E-870596DDAE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97DD8-126E-464A-82D9-F618308BAAA4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1C450-5544-38C2-94D3-5CF415E2F1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63F99-3049-5F0B-CC88-E4723BD19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3D7F9-5935-4774-8B93-BE7303B1A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75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5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0" Type="http://schemas.openxmlformats.org/officeDocument/2006/relationships/image" Target="../media/image17.pn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3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32.png"/><Relationship Id="rId5" Type="http://schemas.openxmlformats.org/officeDocument/2006/relationships/image" Target="../media/image3.png"/><Relationship Id="rId10" Type="http://schemas.openxmlformats.org/officeDocument/2006/relationships/image" Target="../media/image31.png"/><Relationship Id="rId4" Type="http://schemas.openxmlformats.org/officeDocument/2006/relationships/image" Target="../media/image2.png"/><Relationship Id="rId9" Type="http://schemas.openxmlformats.org/officeDocument/2006/relationships/image" Target="../media/image3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6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37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4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41.png"/><Relationship Id="rId9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11.png"/><Relationship Id="rId5" Type="http://schemas.openxmlformats.org/officeDocument/2006/relationships/image" Target="../media/image3.png"/><Relationship Id="rId10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4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46B64A6-34C1-0650-8541-016F6917B24C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0CB574-5C12-D32F-35D2-28D4F02EA2AB}"/>
              </a:ext>
            </a:extLst>
          </p:cNvPr>
          <p:cNvSpPr txBox="1"/>
          <p:nvPr/>
        </p:nvSpPr>
        <p:spPr>
          <a:xfrm>
            <a:off x="2478861" y="3222777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8726F2-5785-3749-744D-D8D7AA116E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98555"/>
            <a:ext cx="12210430" cy="16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E3B35A-30F2-4BA2-762A-B3972EC276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5728"/>
            <a:ext cx="12210430" cy="15172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A8934D-346F-17A1-36A3-A178950F24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40743"/>
            <a:ext cx="12192000" cy="151725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9404FBD-0C7B-AC3B-50AE-8EE45A4B8F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DB919EE-FBE4-0081-6EDE-75B02C6A6A07}"/>
              </a:ext>
            </a:extLst>
          </p:cNvPr>
          <p:cNvSpPr/>
          <p:nvPr/>
        </p:nvSpPr>
        <p:spPr>
          <a:xfrm>
            <a:off x="-5394" y="3124327"/>
            <a:ext cx="12192000" cy="609345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A2A154-E1BF-58AD-6254-E5168FB75346}"/>
              </a:ext>
            </a:extLst>
          </p:cNvPr>
          <p:cNvSpPr/>
          <p:nvPr/>
        </p:nvSpPr>
        <p:spPr>
          <a:xfrm>
            <a:off x="-10788" y="3276727"/>
            <a:ext cx="12192000" cy="609345"/>
          </a:xfrm>
          <a:prstGeom prst="rect">
            <a:avLst/>
          </a:prstGeom>
          <a:solidFill>
            <a:srgbClr val="B5B0A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E22E08C-C44A-8678-3BCF-D4AE249D175E}"/>
              </a:ext>
            </a:extLst>
          </p:cNvPr>
          <p:cNvSpPr/>
          <p:nvPr/>
        </p:nvSpPr>
        <p:spPr>
          <a:xfrm>
            <a:off x="-5394" y="3429127"/>
            <a:ext cx="12186606" cy="609345"/>
          </a:xfrm>
          <a:prstGeom prst="rect">
            <a:avLst/>
          </a:prstGeom>
          <a:solidFill>
            <a:srgbClr val="EFD50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90E08C-67EC-8736-C6A7-759F0632E10B}"/>
              </a:ext>
            </a:extLst>
          </p:cNvPr>
          <p:cNvSpPr txBox="1"/>
          <p:nvPr/>
        </p:nvSpPr>
        <p:spPr>
          <a:xfrm>
            <a:off x="4638573" y="1930449"/>
            <a:ext cx="29224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BÁO CÁO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3613E4-031C-4D27-84FE-7BC4214A4AD1}"/>
              </a:ext>
            </a:extLst>
          </p:cNvPr>
          <p:cNvSpPr txBox="1"/>
          <p:nvPr/>
        </p:nvSpPr>
        <p:spPr>
          <a:xfrm>
            <a:off x="5342302" y="4414020"/>
            <a:ext cx="1515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LÊ QUỐC ĐẠT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CAD7F77B-1D04-87C8-E5F6-29A7D41965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5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8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8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xit" presetSubtype="8" fill="hold" grpId="1" nodeType="withEffect">
                                  <p:stCondLst>
                                    <p:cond delay="175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2" grpId="0" animBg="1"/>
      <p:bldP spid="22" grpId="1" animBg="1"/>
      <p:bldP spid="23" grpId="0" animBg="1"/>
      <p:bldP spid="23" grpId="1" animBg="1"/>
      <p:bldP spid="24" grpId="0" animBg="1"/>
      <p:bldP spid="24" grpId="1" animBg="1"/>
      <p:bldP spid="27" grpId="0"/>
      <p:bldP spid="2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46A51-0410-F430-2724-E1C011A0A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D5F2B4E-C190-6F72-4104-F47095D7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7166" y="4046646"/>
            <a:ext cx="5972175" cy="206311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F397B29-0DE3-483C-D938-CD1EB0955585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12046C-08C7-3C28-8AF2-33EC38135461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532DE86-1707-C22A-570F-1CE96482C0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C2E530E-6D1D-9754-A515-E01E1DA6CE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D8B96E4-DF17-ED92-D7B7-C88A729269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52205F6-57DA-5E4E-ABFA-5B29A210D01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5E04B5F-8497-5768-544D-AC4F8AB64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89B09-BAC7-A819-7551-81674188A0D1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1D9D2DC-912E-F2A6-232B-D79730D43E06}"/>
              </a:ext>
            </a:extLst>
          </p:cNvPr>
          <p:cNvSpPr txBox="1"/>
          <p:nvPr/>
        </p:nvSpPr>
        <p:spPr>
          <a:xfrm>
            <a:off x="588287" y="1070215"/>
            <a:ext cx="67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4879576-6953-6B6D-3E24-D8474B456741}"/>
              </a:ext>
            </a:extLst>
          </p:cNvPr>
          <p:cNvSpPr txBox="1"/>
          <p:nvPr/>
        </p:nvSpPr>
        <p:spPr>
          <a:xfrm>
            <a:off x="1063823" y="1070215"/>
            <a:ext cx="338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574E32-BDDD-0F3C-7DDF-51F09ED91EF7}"/>
              </a:ext>
            </a:extLst>
          </p:cNvPr>
          <p:cNvSpPr txBox="1"/>
          <p:nvPr/>
        </p:nvSpPr>
        <p:spPr>
          <a:xfrm>
            <a:off x="926155" y="1716546"/>
            <a:ext cx="10202022" cy="2125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7200" algn="l">
              <a:lnSpc>
                <a:spcPct val="150000"/>
              </a:lnSpc>
            </a:pP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sử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thao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tác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thông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qua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truy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cập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ô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trữ</a:t>
            </a:r>
            <a:r>
              <a:rPr lang="en-US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indent="457200">
              <a:lnSpc>
                <a:spcPct val="150000"/>
              </a:lnSpc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B4CCA0B-39D7-B092-D914-F30347AA800F}"/>
              </a:ext>
            </a:extLst>
          </p:cNvPr>
          <p:cNvGrpSpPr>
            <a:grpSpLocks noChangeAspect="1"/>
          </p:cNvGrpSpPr>
          <p:nvPr/>
        </p:nvGrpSpPr>
        <p:grpSpPr>
          <a:xfrm>
            <a:off x="926155" y="3883802"/>
            <a:ext cx="5205236" cy="2707497"/>
            <a:chOff x="0" y="0"/>
            <a:chExt cx="5972175" cy="310642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9910C02-3C5B-F70B-62B9-7E2304529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266825"/>
              <a:ext cx="5972175" cy="183959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0B961C-2E10-915E-C2C2-340519F9EC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85850" y="0"/>
              <a:ext cx="3762375" cy="1718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ACCC2EFB-8B60-6300-E5EA-4700D9972D4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216" y="3984692"/>
            <a:ext cx="5972175" cy="23171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397315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DF2A4-4B53-50B9-F8DF-C0AD65613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373923E-7D89-FB42-6418-34C1A382A71F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92FF86-53C3-FAAF-7CCE-36EA598E9078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69528DA-22CE-7CF8-ABF2-B07C89560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BCE04-E9C4-9711-7378-A8028AD4E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163733-B258-AC2A-4A5A-057AA9199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080D038-E413-7F55-AEEA-83000F22F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92AE398-4B99-3524-E307-06812498223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D791AD-D040-4E2C-1BEC-4211828D146F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2B5D87-A058-5450-5EDE-EC447B0991BF}"/>
              </a:ext>
            </a:extLst>
          </p:cNvPr>
          <p:cNvSpPr txBox="1"/>
          <p:nvPr/>
        </p:nvSpPr>
        <p:spPr>
          <a:xfrm>
            <a:off x="588287" y="1070215"/>
            <a:ext cx="67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78C2CA7-1A26-D56D-BFEE-CEEC25214E76}"/>
              </a:ext>
            </a:extLst>
          </p:cNvPr>
          <p:cNvSpPr txBox="1"/>
          <p:nvPr/>
        </p:nvSpPr>
        <p:spPr>
          <a:xfrm>
            <a:off x="1063823" y="1070215"/>
            <a:ext cx="338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A0B791-1851-DF28-3A5A-08FE3905055C}"/>
              </a:ext>
            </a:extLst>
          </p:cNvPr>
          <p:cNvSpPr txBox="1"/>
          <p:nvPr/>
        </p:nvSpPr>
        <p:spPr>
          <a:xfrm>
            <a:off x="926155" y="1716546"/>
            <a:ext cx="1020202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Cạnh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việc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phương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mạnh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duyệt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hợp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toán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Cho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 ±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 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EF4DAC4-4868-7A33-89EF-087AF4B4313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5253" y="3081220"/>
            <a:ext cx="4890705" cy="1974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7C952F8-A8EA-A418-0E1F-9851AD6873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27" y="4938917"/>
            <a:ext cx="5972175" cy="12928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8070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D24BE-48C3-E628-6ABE-5F53499E7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AD91B02-6008-C46A-D165-FA4720AC5E77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12764D0-8A6C-C08A-37D1-70F458D7B108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E0C93CE-D9B1-0D53-6AF8-14548794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72EF59-3D3F-BA96-0700-1AA78EEB4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3E2E6D-4976-CFA9-5039-281C07BAA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C9CAB8F-0BAB-E5F2-9257-8368E6717B8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9CED863-4A87-B499-60BB-A0D8B126B9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8D3267-ACE1-F466-F631-96D004891529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05A2F8-B480-9532-84D2-9874AD1C609B}"/>
              </a:ext>
            </a:extLst>
          </p:cNvPr>
          <p:cNvSpPr txBox="1"/>
          <p:nvPr/>
        </p:nvSpPr>
        <p:spPr>
          <a:xfrm>
            <a:off x="588287" y="1070215"/>
            <a:ext cx="67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B53BCD4-3C30-FD5E-0B9E-ACAFA0DC1CF0}"/>
              </a:ext>
            </a:extLst>
          </p:cNvPr>
          <p:cNvSpPr txBox="1"/>
          <p:nvPr/>
        </p:nvSpPr>
        <p:spPr>
          <a:xfrm>
            <a:off x="1063823" y="1070215"/>
            <a:ext cx="338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2657B97-3DE5-6A9D-8219-761EEA1AB0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645576"/>
              </p:ext>
            </p:extLst>
          </p:nvPr>
        </p:nvGraphicFramePr>
        <p:xfrm>
          <a:off x="824907" y="2064052"/>
          <a:ext cx="10515600" cy="3077403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181954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672569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 tả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29681443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Duyệt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mảng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bằng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trỏ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 cập các phần tử thông qua phép toán địa chỉ thay vì chỉ số.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22577003"/>
                  </a:ext>
                </a:extLst>
              </a:tr>
              <a:tr h="5041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mảng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malloc,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calloc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realloc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tạo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mảng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có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kích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thước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hoạt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3954048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 mảng vào hàm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Dễ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dàng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mảng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bằng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con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trỏ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tránh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sao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chép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lớn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36562571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 việc với mảng chuỗi (mảng con trỏ)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chuỗi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tên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từ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điển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2768287"/>
                  </a:ext>
                </a:extLst>
              </a:tr>
              <a:tr h="512445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 xuất và thao tác với mảng struct thông qua con trỏ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xử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lý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struct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viên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phân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số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sản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phẩm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7645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205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A8287-5367-A490-B879-3F37B19E5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FDD8511-6A14-3357-1D0B-81D9AD242A55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29266E-6103-D1E4-EEBD-020EE94FE817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34CE93B-145B-25DC-7C82-A5CDAA83AD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5B196CA-2B78-1F0E-266D-0277B6F29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FC8D7BC-4644-4C2C-70D9-6EE1656B11F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60B9FDA-54DD-691B-3812-44FCFB1467A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4C87B4D-7DB8-83F0-D5DD-7EA6F91FD2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701101-B2E0-3DFF-74D8-9E35F71473E2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79819A-17A9-6885-EDA3-0013A0DB279A}"/>
              </a:ext>
            </a:extLst>
          </p:cNvPr>
          <p:cNvSpPr txBox="1"/>
          <p:nvPr/>
        </p:nvSpPr>
        <p:spPr>
          <a:xfrm>
            <a:off x="588287" y="1070215"/>
            <a:ext cx="6757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6E228DF-FE87-464F-627D-1A720C97D5EB}"/>
              </a:ext>
            </a:extLst>
          </p:cNvPr>
          <p:cNvSpPr txBox="1"/>
          <p:nvPr/>
        </p:nvSpPr>
        <p:spPr>
          <a:xfrm>
            <a:off x="1063823" y="1070215"/>
            <a:ext cx="338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655037-9431-9E39-775A-633E792B82F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587" y="2087221"/>
            <a:ext cx="5043170" cy="274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9B22F6-4FB8-897E-7ABE-63274DF683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31790" y="1716546"/>
            <a:ext cx="5126406" cy="386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91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BBBBF-A0D7-FE95-EFE5-9B05592FF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05DA395-460D-8B5C-49A8-BD23E6793D12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09B4DB3-FAE8-7CA2-B496-6B57D69EFE7F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024C6E9-16B8-3628-3942-957EF1AE5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C381D5-2209-9F59-7A03-3CC0FEE5A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B259D21-AAE3-9728-37F3-006A045B14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A0FB6C1-3DC5-4070-924A-F15027154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6E3CC59-3417-BC0A-C71A-914A4D8BB7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D445915-D509-0F02-A5D5-543778D97541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09BFFB3-2497-6A3C-FAD9-AD8920135AEE}"/>
              </a:ext>
            </a:extLst>
          </p:cNvPr>
          <p:cNvGrpSpPr/>
          <p:nvPr/>
        </p:nvGrpSpPr>
        <p:grpSpPr>
          <a:xfrm>
            <a:off x="4463666" y="2224808"/>
            <a:ext cx="3283097" cy="2408381"/>
            <a:chOff x="4463666" y="2224808"/>
            <a:chExt cx="3283097" cy="2408381"/>
          </a:xfrm>
        </p:grpSpPr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A08D855F-756C-ADDE-4499-BF385EE6E5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3666" y="2224808"/>
              <a:ext cx="3283097" cy="2408381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87C1ADD-E197-E00B-9519-E4ABF521D322}"/>
                </a:ext>
              </a:extLst>
            </p:cNvPr>
            <p:cNvSpPr txBox="1"/>
            <p:nvPr/>
          </p:nvSpPr>
          <p:spPr>
            <a:xfrm>
              <a:off x="5948024" y="256309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70C53CA-BDDE-D7BF-3118-2C6F020F3B3A}"/>
              </a:ext>
            </a:extLst>
          </p:cNvPr>
          <p:cNvGrpSpPr/>
          <p:nvPr/>
        </p:nvGrpSpPr>
        <p:grpSpPr>
          <a:xfrm>
            <a:off x="5127743" y="2492529"/>
            <a:ext cx="1954942" cy="1922062"/>
            <a:chOff x="5127743" y="2492529"/>
            <a:chExt cx="1954942" cy="1922062"/>
          </a:xfrm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C3DD7667-01DF-C650-F378-9A0BAE0E3A6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7743" y="2492529"/>
              <a:ext cx="1954942" cy="1922062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86A9EE3-CA0F-0978-A572-8A6F55F79F79}"/>
                </a:ext>
              </a:extLst>
            </p:cNvPr>
            <p:cNvSpPr txBox="1"/>
            <p:nvPr/>
          </p:nvSpPr>
          <p:spPr>
            <a:xfrm>
              <a:off x="6478921" y="293243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865282D-1DB0-F971-7708-47C88B56799C}"/>
              </a:ext>
            </a:extLst>
          </p:cNvPr>
          <p:cNvGrpSpPr/>
          <p:nvPr/>
        </p:nvGrpSpPr>
        <p:grpSpPr>
          <a:xfrm>
            <a:off x="4452977" y="1815060"/>
            <a:ext cx="3283097" cy="3227879"/>
            <a:chOff x="4452977" y="1815060"/>
            <a:chExt cx="3283097" cy="3227879"/>
          </a:xfrm>
        </p:grpSpPr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9F8F75BF-1E0B-697D-13EC-54DAF1AA9D99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2A6A2DB-2456-B0B3-0D18-193C4F34559C}"/>
                </a:ext>
              </a:extLst>
            </p:cNvPr>
            <p:cNvSpPr txBox="1"/>
            <p:nvPr/>
          </p:nvSpPr>
          <p:spPr>
            <a:xfrm>
              <a:off x="6781217" y="371151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4C7E6A-380B-97AB-B11A-51A35B303F54}"/>
              </a:ext>
            </a:extLst>
          </p:cNvPr>
          <p:cNvGrpSpPr/>
          <p:nvPr/>
        </p:nvGrpSpPr>
        <p:grpSpPr>
          <a:xfrm>
            <a:off x="4441159" y="2224808"/>
            <a:ext cx="3283097" cy="2408380"/>
            <a:chOff x="4441159" y="2224808"/>
            <a:chExt cx="3283097" cy="240838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ABE7124E-660A-4458-B824-2F190584A57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41159" y="2224808"/>
              <a:ext cx="3283097" cy="2408380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6BF5CF9-05D8-9F6D-4348-D08F11EB56FD}"/>
                </a:ext>
              </a:extLst>
            </p:cNvPr>
            <p:cNvSpPr txBox="1"/>
            <p:nvPr/>
          </p:nvSpPr>
          <p:spPr>
            <a:xfrm>
              <a:off x="5964269" y="398223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BC35E06-D05F-8BA9-1887-4B0FA7FE0B02}"/>
              </a:ext>
            </a:extLst>
          </p:cNvPr>
          <p:cNvGrpSpPr/>
          <p:nvPr/>
        </p:nvGrpSpPr>
        <p:grpSpPr>
          <a:xfrm>
            <a:off x="5124445" y="2452116"/>
            <a:ext cx="1954943" cy="1922063"/>
            <a:chOff x="5124445" y="2452116"/>
            <a:chExt cx="1954943" cy="1922063"/>
          </a:xfrm>
        </p:grpSpPr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BB1DCAF9-173F-016A-8AE0-9A71CD553571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124445" y="2452116"/>
              <a:ext cx="1954943" cy="1922063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09ED700-CD90-2B50-1FB5-59FAE587ED67}"/>
                </a:ext>
              </a:extLst>
            </p:cNvPr>
            <p:cNvSpPr txBox="1"/>
            <p:nvPr/>
          </p:nvSpPr>
          <p:spPr>
            <a:xfrm>
              <a:off x="5410784" y="3525638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E6358B19-81EE-D226-A219-EA63D64CA4E9}"/>
              </a:ext>
            </a:extLst>
          </p:cNvPr>
          <p:cNvSpPr txBox="1"/>
          <p:nvPr/>
        </p:nvSpPr>
        <p:spPr>
          <a:xfrm>
            <a:off x="1568165" y="2087221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8EB0A6-DCC4-3EBC-7AFB-7FFA534FC10C}"/>
              </a:ext>
            </a:extLst>
          </p:cNvPr>
          <p:cNvSpPr txBox="1"/>
          <p:nvPr/>
        </p:nvSpPr>
        <p:spPr>
          <a:xfrm>
            <a:off x="4317068" y="1222485"/>
            <a:ext cx="35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BCF4CCB-E104-B314-EAF9-C09998CA1F42}"/>
              </a:ext>
            </a:extLst>
          </p:cNvPr>
          <p:cNvSpPr txBox="1"/>
          <p:nvPr/>
        </p:nvSpPr>
        <p:spPr>
          <a:xfrm>
            <a:off x="8020426" y="2557832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CD9202-D799-98B9-7DC7-FA9E622C81F5}"/>
              </a:ext>
            </a:extLst>
          </p:cNvPr>
          <p:cNvSpPr txBox="1"/>
          <p:nvPr/>
        </p:nvSpPr>
        <p:spPr>
          <a:xfrm>
            <a:off x="8020426" y="4357333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2421AA9-5334-52DE-4408-FFEC596AC7BC}"/>
              </a:ext>
            </a:extLst>
          </p:cNvPr>
          <p:cNvSpPr txBox="1"/>
          <p:nvPr/>
        </p:nvSpPr>
        <p:spPr>
          <a:xfrm>
            <a:off x="3893835" y="5214551"/>
            <a:ext cx="4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3DF571-E89B-DB36-BBF8-DBA8DEB5E1E1}"/>
              </a:ext>
            </a:extLst>
          </p:cNvPr>
          <p:cNvSpPr txBox="1"/>
          <p:nvPr/>
        </p:nvSpPr>
        <p:spPr>
          <a:xfrm>
            <a:off x="1349535" y="3886192"/>
            <a:ext cx="270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12228311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B8389-494C-D45D-94CA-1DF2A6069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B7BDD238-89A5-468D-6F90-9CF0CBB5251D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CA47A3D-0AF9-F4A4-B796-18BA1E232112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BE90E1-24A0-2F9A-B584-43EBB6C83E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2FD859C-8E07-C657-CB5A-81FAB4A71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F8D8B5F-17F9-0947-C345-24E1B07FD1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F21B4DD-B3DC-61FD-EDE3-7C9F7678AF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BB9A33C-5F8E-D154-8B26-98D3976B57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795C8-6968-5A35-BC32-B697C78F87EC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C803B2-B916-8224-4255-8FB319F2798E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CD2BF7D-189D-CA66-C21C-4E4022B38872}"/>
              </a:ext>
            </a:extLst>
          </p:cNvPr>
          <p:cNvSpPr txBox="1"/>
          <p:nvPr/>
        </p:nvSpPr>
        <p:spPr>
          <a:xfrm>
            <a:off x="1241104" y="1070215"/>
            <a:ext cx="338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816AC-725F-186F-6B33-396CDC03F705}"/>
              </a:ext>
            </a:extLst>
          </p:cNvPr>
          <p:cNvSpPr txBox="1"/>
          <p:nvPr/>
        </p:nvSpPr>
        <p:spPr>
          <a:xfrm>
            <a:off x="993939" y="1806770"/>
            <a:ext cx="9952520" cy="2620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hữu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ích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khác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sử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dụng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mảng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mảng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b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</a:b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trúc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này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đặc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biệt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hữu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ích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tử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mảng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dữ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liệu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type *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arrayName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[size];</a:t>
            </a:r>
          </a:p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cập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tử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Dùng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chỉ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mảng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bình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thường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array[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],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array[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]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Symbol" panose="05050102010706020507" pitchFamily="18" charset="2"/>
              <a:buChar char="-"/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động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thể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từng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tử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mảng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malloc.</a:t>
            </a:r>
          </a:p>
        </p:txBody>
      </p:sp>
    </p:spTree>
    <p:extLst>
      <p:ext uri="{BB962C8B-B14F-4D97-AF65-F5344CB8AC3E}">
        <p14:creationId xmlns:p14="http://schemas.microsoft.com/office/powerpoint/2010/main" val="424324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9A839-BFC3-B94B-B27A-F4611A90E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3180EFC-0AE5-B1C8-E475-178A6C17E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127" y="1758734"/>
            <a:ext cx="5972175" cy="434911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20BCB31-8EC2-C81C-BE2F-9BDEC620D807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904045-4B4D-A9BF-66C2-9BF8D9E34AF6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3BA918-61A3-0DBC-8E87-25A93D1CF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7D52B0F-3327-FB64-81A8-A08EBEDA1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0060355-30FB-73A2-8AB9-F60B108119E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FA0A7EF-F2EE-4494-7BAC-779FF9293D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C15861F-EADC-16D3-5255-6D0432B042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63019A-8407-92C1-F6A5-38EC9287F539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A87A0E3-CFB3-DE95-351F-07E5C115A99F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07176B-908D-D16C-EC19-F89244FB439F}"/>
              </a:ext>
            </a:extLst>
          </p:cNvPr>
          <p:cNvSpPr txBox="1"/>
          <p:nvPr/>
        </p:nvSpPr>
        <p:spPr>
          <a:xfrm>
            <a:off x="1241104" y="1070215"/>
            <a:ext cx="338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</p:spTree>
    <p:extLst>
      <p:ext uri="{BB962C8B-B14F-4D97-AF65-F5344CB8AC3E}">
        <p14:creationId xmlns:p14="http://schemas.microsoft.com/office/powerpoint/2010/main" val="2334036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1F6D9-9613-CC6E-75DD-5DB11B130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8F40250-43AE-F15F-65C9-4B8F4D0CD73A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201D256-EF70-33DB-BEA9-B17992AA307E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54C08F-37E5-92C5-DAF0-8D0F83B3C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1BB25B8-93F9-3A85-38F8-1EAECE6830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BC92A12A-3A7A-5AD9-B5DD-78A28509A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347BE32-7C95-2487-C0A4-C05AAB087FD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7E55C36-F259-2995-93F8-D470CCD8DF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26F31B-C28D-3FF8-845E-AFF2C7BBEDA9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62E83F3-696E-529A-E7A5-D665C3E3DC59}"/>
              </a:ext>
            </a:extLst>
          </p:cNvPr>
          <p:cNvGrpSpPr/>
          <p:nvPr/>
        </p:nvGrpSpPr>
        <p:grpSpPr>
          <a:xfrm>
            <a:off x="5127743" y="2492529"/>
            <a:ext cx="1954942" cy="1922062"/>
            <a:chOff x="5127743" y="2492529"/>
            <a:chExt cx="1954942" cy="1922062"/>
          </a:xfrm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C3D33269-D67F-5052-B823-D5278368968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7743" y="2492529"/>
              <a:ext cx="1954942" cy="1922062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36D3CB-1DC5-A466-4B8A-DB60FC939001}"/>
                </a:ext>
              </a:extLst>
            </p:cNvPr>
            <p:cNvSpPr txBox="1"/>
            <p:nvPr/>
          </p:nvSpPr>
          <p:spPr>
            <a:xfrm>
              <a:off x="6478921" y="293243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D565BF-B512-EB29-263D-4A934B5970AF}"/>
              </a:ext>
            </a:extLst>
          </p:cNvPr>
          <p:cNvGrpSpPr/>
          <p:nvPr/>
        </p:nvGrpSpPr>
        <p:grpSpPr>
          <a:xfrm>
            <a:off x="4452977" y="1815060"/>
            <a:ext cx="3283097" cy="3227879"/>
            <a:chOff x="4452977" y="1815060"/>
            <a:chExt cx="3283097" cy="3227879"/>
          </a:xfrm>
        </p:grpSpPr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6DC799C7-FB6B-72AD-0151-F8BE7C27F36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1DD66B1-9663-1CC6-7E55-BBC76A1DECA0}"/>
                </a:ext>
              </a:extLst>
            </p:cNvPr>
            <p:cNvSpPr txBox="1"/>
            <p:nvPr/>
          </p:nvSpPr>
          <p:spPr>
            <a:xfrm>
              <a:off x="6781217" y="371151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B7A5B2D-EC97-40B5-1E39-2589F5EB89E8}"/>
              </a:ext>
            </a:extLst>
          </p:cNvPr>
          <p:cNvGrpSpPr/>
          <p:nvPr/>
        </p:nvGrpSpPr>
        <p:grpSpPr>
          <a:xfrm>
            <a:off x="4441159" y="2224808"/>
            <a:ext cx="3283097" cy="2408380"/>
            <a:chOff x="4441159" y="2224808"/>
            <a:chExt cx="3283097" cy="240838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3D6FB703-AA97-1410-51F9-100665771A5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41159" y="2224808"/>
              <a:ext cx="3283097" cy="2408380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E7500F-6FC6-C548-2D99-2127ACCE76C9}"/>
                </a:ext>
              </a:extLst>
            </p:cNvPr>
            <p:cNvSpPr txBox="1"/>
            <p:nvPr/>
          </p:nvSpPr>
          <p:spPr>
            <a:xfrm>
              <a:off x="5964269" y="398223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C959B75-1957-8047-AEDB-906173C4D268}"/>
              </a:ext>
            </a:extLst>
          </p:cNvPr>
          <p:cNvGrpSpPr/>
          <p:nvPr/>
        </p:nvGrpSpPr>
        <p:grpSpPr>
          <a:xfrm>
            <a:off x="5124445" y="2452116"/>
            <a:ext cx="1954943" cy="1922063"/>
            <a:chOff x="5124445" y="2452116"/>
            <a:chExt cx="1954943" cy="1922063"/>
          </a:xfrm>
        </p:grpSpPr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620DC458-7037-31C0-0443-018E8DE29A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124445" y="2452116"/>
              <a:ext cx="1954943" cy="1922063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563F79F-6184-4206-E58D-D8795A9CE830}"/>
                </a:ext>
              </a:extLst>
            </p:cNvPr>
            <p:cNvSpPr txBox="1"/>
            <p:nvPr/>
          </p:nvSpPr>
          <p:spPr>
            <a:xfrm>
              <a:off x="5410784" y="3525638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B82F8B2-E7B1-5E00-9B02-DEC6E7EB42ED}"/>
              </a:ext>
            </a:extLst>
          </p:cNvPr>
          <p:cNvSpPr txBox="1"/>
          <p:nvPr/>
        </p:nvSpPr>
        <p:spPr>
          <a:xfrm>
            <a:off x="1568165" y="2087221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F7C6EFF-3D25-4041-241B-3F08C46D9CBB}"/>
              </a:ext>
            </a:extLst>
          </p:cNvPr>
          <p:cNvSpPr txBox="1"/>
          <p:nvPr/>
        </p:nvSpPr>
        <p:spPr>
          <a:xfrm>
            <a:off x="4317068" y="1222485"/>
            <a:ext cx="35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B67DC9-5A7E-EF32-9471-A9EA684CBF69}"/>
              </a:ext>
            </a:extLst>
          </p:cNvPr>
          <p:cNvSpPr txBox="1"/>
          <p:nvPr/>
        </p:nvSpPr>
        <p:spPr>
          <a:xfrm>
            <a:off x="8020426" y="2557832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35B2614-0CFB-DB96-E8CC-7597CD275688}"/>
              </a:ext>
            </a:extLst>
          </p:cNvPr>
          <p:cNvSpPr txBox="1"/>
          <p:nvPr/>
        </p:nvSpPr>
        <p:spPr>
          <a:xfrm>
            <a:off x="8020426" y="4357333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F063CB1-71E1-90E3-7A1C-E28F25A8E19C}"/>
              </a:ext>
            </a:extLst>
          </p:cNvPr>
          <p:cNvSpPr txBox="1"/>
          <p:nvPr/>
        </p:nvSpPr>
        <p:spPr>
          <a:xfrm>
            <a:off x="3893835" y="5214551"/>
            <a:ext cx="4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FBA2D5D-8E1F-E34E-C955-12D027CA2FAA}"/>
              </a:ext>
            </a:extLst>
          </p:cNvPr>
          <p:cNvSpPr txBox="1"/>
          <p:nvPr/>
        </p:nvSpPr>
        <p:spPr>
          <a:xfrm>
            <a:off x="1349535" y="3886192"/>
            <a:ext cx="270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34569213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76469-AF4C-4791-A67F-8BFE01579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ACE7CBA-0BE9-1105-B8C4-7520E01C4EC0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4197F2E-C7FF-6EC3-BBBF-A9D0C1D9C825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A167FB4-00DA-26C9-9411-4D4E4B744D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20B24F-35C9-F4B1-B6FA-4283EBFBA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D5A8E99-D31F-20D5-EE67-2479937ED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3534C83-88C7-BB3E-816F-201B00F34F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FDC479D-C9B8-2F0A-4CD0-70CE5A741E9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247187-B561-3471-1756-8394DBFCDEED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D44723C-1DA7-16A6-C9EC-F1A2B79D3593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572EF52-062F-475B-C80F-16125B3A0D4D}"/>
              </a:ext>
            </a:extLst>
          </p:cNvPr>
          <p:cNvSpPr txBox="1"/>
          <p:nvPr/>
        </p:nvSpPr>
        <p:spPr>
          <a:xfrm>
            <a:off x="1241104" y="1070215"/>
            <a:ext cx="33826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E0CEB-BAAE-2758-F825-DB4A86ADD68A}"/>
              </a:ext>
            </a:extLst>
          </p:cNvPr>
          <p:cNvSpPr txBox="1"/>
          <p:nvPr/>
        </p:nvSpPr>
        <p:spPr>
          <a:xfrm>
            <a:off x="993939" y="1851121"/>
            <a:ext cx="106053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 (Dynamic Memory Allocation in C)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chạy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(runtime)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thời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gian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biên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dịch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(compile time).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này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phép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chương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hơn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xác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định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E5846B-4E66-5916-6005-CDDBA9E2C93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307" y="2909026"/>
            <a:ext cx="7549386" cy="26256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67880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27DB6-3D29-850B-5B40-71CDB3244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0D2FA56-AC03-B410-A1CC-7324AC8E4466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7CB8359-C807-8EDC-EDB8-6B0F1EBA07F6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2C0FD50-8DEF-7C7F-14B6-A5A77C166C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D3A3560-3B85-442A-5FFE-ABA877E469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54FEB49-A079-7715-32D8-FA08B4C2AE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949F1A8-E768-4F0D-AA3F-AFEF86BE3E6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B83B50-9511-73FC-4D4C-220709C00C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6BBED1-73D0-E46D-9E11-2F8E032CE5C6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D46156-71F4-DAB3-15EB-7CA0F8C291B9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4F86487-4465-43F4-1430-3C7F4CF07CE3}"/>
              </a:ext>
            </a:extLst>
          </p:cNvPr>
          <p:cNvSpPr txBox="1"/>
          <p:nvPr/>
        </p:nvSpPr>
        <p:spPr>
          <a:xfrm>
            <a:off x="1241104" y="1070215"/>
            <a:ext cx="485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malloc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454A3B-F106-97FF-0BE6-B2C192AB362F}"/>
              </a:ext>
            </a:extLst>
          </p:cNvPr>
          <p:cNvSpPr txBox="1"/>
          <p:nvPr/>
        </p:nvSpPr>
        <p:spPr>
          <a:xfrm>
            <a:off x="993939" y="1844213"/>
            <a:ext cx="10609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‘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</a:t>
            </a:r>
            <a:r>
              <a:rPr lang="en-US" sz="18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’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byte.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khởi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17DA74-ADD4-218B-8365-55E64A89F57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9127" y="2394415"/>
            <a:ext cx="5972175" cy="162623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B862CFC-3B0E-4006-9BB1-8056E686F1A1}"/>
              </a:ext>
            </a:extLst>
          </p:cNvPr>
          <p:cNvSpPr txBox="1"/>
          <p:nvPr/>
        </p:nvSpPr>
        <p:spPr>
          <a:xfrm>
            <a:off x="3049439" y="4020650"/>
            <a:ext cx="6111550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void* malloc(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size_t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size);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23513-7F0B-6EFA-0CE6-8982462404E8}"/>
              </a:ext>
            </a:extLst>
          </p:cNvPr>
          <p:cNvSpPr txBox="1"/>
          <p:nvPr/>
        </p:nvSpPr>
        <p:spPr>
          <a:xfrm>
            <a:off x="977459" y="2394415"/>
            <a:ext cx="10626254" cy="2325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Lưu ý: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Ép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bộ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nhớ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l">
              <a:lnSpc>
                <a:spcPct val="150000"/>
              </a:lnSpc>
              <a:buFont typeface="Courier New" panose="02070309020205020404" pitchFamily="49" charset="0"/>
              <a:buChar char="+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C99,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trả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hàm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buộc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Mặc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nay (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C99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trở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điều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còn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thiết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đúng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nó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cũng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gây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hại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gì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lvl="0" algn="ctr">
              <a:lnSpc>
                <a:spcPct val="150000"/>
              </a:lnSpc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Cú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  <a:r>
              <a:rPr lang="en-US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pointer = (type*) malloc(size);</a:t>
            </a:r>
          </a:p>
          <a:p>
            <a:pPr marL="342900" lvl="0" indent="-342900" algn="l">
              <a:lnSpc>
                <a:spcPct val="107000"/>
              </a:lnSpc>
              <a:buFont typeface="Courier New" panose="02070309020205020404" pitchFamily="49" charset="0"/>
              <a:buChar char="+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Trong C++,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việc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ép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là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bắt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buộc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vì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C++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tự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chuyển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void* sang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kiểu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C.</a:t>
            </a:r>
          </a:p>
        </p:txBody>
      </p:sp>
    </p:spTree>
    <p:extLst>
      <p:ext uri="{BB962C8B-B14F-4D97-AF65-F5344CB8AC3E}">
        <p14:creationId xmlns:p14="http://schemas.microsoft.com/office/powerpoint/2010/main" val="209593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13" grpId="1"/>
      <p:bldP spid="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A773A-1B85-6620-8EB9-A5ACE7560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EACDEBA-E89F-60EF-921B-E4F1F60DCACC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5498862-0FA3-76E1-AB0C-FF3B6CC05131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D639EE8-4232-0AE9-0BFC-4956FBB016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88ECC7-6360-02FA-3E07-8D0354322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738EBB-BD69-DD7D-FDDC-FF2EFC99E2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E45E511-FCB7-11A8-77FD-6AB9474649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659CCAC-7803-12CE-2BAD-6B10677A1F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0E6DA6-652B-FC3F-D288-AB62A387A7C9}"/>
              </a:ext>
            </a:extLst>
          </p:cNvPr>
          <p:cNvSpPr txBox="1"/>
          <p:nvPr/>
        </p:nvSpPr>
        <p:spPr>
          <a:xfrm>
            <a:off x="2478861" y="3222777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03D6CA8-D996-5AEF-9CC5-335142CA9275}"/>
              </a:ext>
            </a:extLst>
          </p:cNvPr>
          <p:cNvGrpSpPr/>
          <p:nvPr/>
        </p:nvGrpSpPr>
        <p:grpSpPr>
          <a:xfrm>
            <a:off x="4466269" y="-2120126"/>
            <a:ext cx="3283097" cy="3227879"/>
            <a:chOff x="4452977" y="1815060"/>
            <a:chExt cx="3283097" cy="3227879"/>
          </a:xfrm>
        </p:grpSpPr>
        <p:sp>
          <p:nvSpPr>
            <p:cNvPr id="4" name="Partial Circle 3">
              <a:extLst>
                <a:ext uri="{FF2B5EF4-FFF2-40B4-BE49-F238E27FC236}">
                  <a16:creationId xmlns:a16="http://schemas.microsoft.com/office/drawing/2014/main" id="{723DC980-F3EA-9F38-E52C-FAD7AE2009F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D072EE4-2963-012A-071C-7EA845EAA85B}"/>
                </a:ext>
              </a:extLst>
            </p:cNvPr>
            <p:cNvSpPr txBox="1"/>
            <p:nvPr/>
          </p:nvSpPr>
          <p:spPr>
            <a:xfrm>
              <a:off x="5052974" y="2745077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C06F65FF-3387-1B15-00CE-B291AE7BD8E2}"/>
              </a:ext>
            </a:extLst>
          </p:cNvPr>
          <p:cNvGrpSpPr/>
          <p:nvPr/>
        </p:nvGrpSpPr>
        <p:grpSpPr>
          <a:xfrm rot="18023956">
            <a:off x="4476958" y="-1710378"/>
            <a:ext cx="3283097" cy="2408381"/>
            <a:chOff x="4463666" y="2224808"/>
            <a:chExt cx="3283097" cy="2408381"/>
          </a:xfrm>
        </p:grpSpPr>
        <p:sp>
          <p:nvSpPr>
            <p:cNvPr id="18" name="Partial Circle 17">
              <a:extLst>
                <a:ext uri="{FF2B5EF4-FFF2-40B4-BE49-F238E27FC236}">
                  <a16:creationId xmlns:a16="http://schemas.microsoft.com/office/drawing/2014/main" id="{5D4B248F-E754-7647-B587-33385EA4D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3666" y="2224808"/>
              <a:ext cx="3283097" cy="2408381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20AD8A7-CEC3-C2D7-B358-DBF0EED9E885}"/>
                </a:ext>
              </a:extLst>
            </p:cNvPr>
            <p:cNvSpPr txBox="1"/>
            <p:nvPr/>
          </p:nvSpPr>
          <p:spPr>
            <a:xfrm>
              <a:off x="5948024" y="256309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7D060CA-B754-8F10-3DFA-688F8DE34B14}"/>
              </a:ext>
            </a:extLst>
          </p:cNvPr>
          <p:cNvGrpSpPr/>
          <p:nvPr/>
        </p:nvGrpSpPr>
        <p:grpSpPr>
          <a:xfrm rot="14314552">
            <a:off x="5141035" y="-1442657"/>
            <a:ext cx="1954942" cy="1922062"/>
            <a:chOff x="5127743" y="2492529"/>
            <a:chExt cx="1954942" cy="1922062"/>
          </a:xfrm>
        </p:grpSpPr>
        <p:sp>
          <p:nvSpPr>
            <p:cNvPr id="21" name="Partial Circle 20">
              <a:extLst>
                <a:ext uri="{FF2B5EF4-FFF2-40B4-BE49-F238E27FC236}">
                  <a16:creationId xmlns:a16="http://schemas.microsoft.com/office/drawing/2014/main" id="{5E808C45-6C39-D488-6C16-1EF68D1F3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7743" y="2492529"/>
              <a:ext cx="1954942" cy="1922062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B03DFF-983F-1DF3-11D5-FC56B62633D9}"/>
                </a:ext>
              </a:extLst>
            </p:cNvPr>
            <p:cNvSpPr txBox="1"/>
            <p:nvPr/>
          </p:nvSpPr>
          <p:spPr>
            <a:xfrm>
              <a:off x="6478921" y="293243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A88A67C-5204-FE48-3E41-4FDA0A87EEDD}"/>
              </a:ext>
            </a:extLst>
          </p:cNvPr>
          <p:cNvGrpSpPr/>
          <p:nvPr/>
        </p:nvGrpSpPr>
        <p:grpSpPr>
          <a:xfrm rot="10792151">
            <a:off x="4466269" y="-2120126"/>
            <a:ext cx="3283097" cy="3227879"/>
            <a:chOff x="4452977" y="1815060"/>
            <a:chExt cx="3283097" cy="3227879"/>
          </a:xfrm>
        </p:grpSpPr>
        <p:sp>
          <p:nvSpPr>
            <p:cNvPr id="24" name="Partial Circle 23">
              <a:extLst>
                <a:ext uri="{FF2B5EF4-FFF2-40B4-BE49-F238E27FC236}">
                  <a16:creationId xmlns:a16="http://schemas.microsoft.com/office/drawing/2014/main" id="{610B01B8-3139-6360-C1C2-86F5EA25DA1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8BDF0FDA-1C0A-0B77-0C0F-469F80DD45F7}"/>
                </a:ext>
              </a:extLst>
            </p:cNvPr>
            <p:cNvSpPr txBox="1"/>
            <p:nvPr/>
          </p:nvSpPr>
          <p:spPr>
            <a:xfrm>
              <a:off x="6781217" y="371151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5D62EB2-C8FD-04A0-1167-3BAAECF45AEB}"/>
              </a:ext>
            </a:extLst>
          </p:cNvPr>
          <p:cNvGrpSpPr/>
          <p:nvPr/>
        </p:nvGrpSpPr>
        <p:grpSpPr>
          <a:xfrm rot="7193446">
            <a:off x="4454451" y="-1710378"/>
            <a:ext cx="3283097" cy="2408380"/>
            <a:chOff x="4441159" y="2224808"/>
            <a:chExt cx="3283097" cy="2408380"/>
          </a:xfrm>
        </p:grpSpPr>
        <p:sp>
          <p:nvSpPr>
            <p:cNvPr id="27" name="Partial Circle 26">
              <a:extLst>
                <a:ext uri="{FF2B5EF4-FFF2-40B4-BE49-F238E27FC236}">
                  <a16:creationId xmlns:a16="http://schemas.microsoft.com/office/drawing/2014/main" id="{C30A6F38-41F9-B462-2425-E3D75943CD2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41159" y="2224808"/>
              <a:ext cx="3283097" cy="2408380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2C71CAD-2E8A-73C1-EBD8-27374FDA4F4F}"/>
                </a:ext>
              </a:extLst>
            </p:cNvPr>
            <p:cNvSpPr txBox="1"/>
            <p:nvPr/>
          </p:nvSpPr>
          <p:spPr>
            <a:xfrm>
              <a:off x="5964269" y="398223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7CC5A18-1C0E-2B0F-CE3E-C1C0A92FC902}"/>
              </a:ext>
            </a:extLst>
          </p:cNvPr>
          <p:cNvGrpSpPr/>
          <p:nvPr/>
        </p:nvGrpSpPr>
        <p:grpSpPr>
          <a:xfrm rot="3615829">
            <a:off x="5137737" y="-1483070"/>
            <a:ext cx="1954943" cy="1922063"/>
            <a:chOff x="5124445" y="2452116"/>
            <a:chExt cx="1954943" cy="1922063"/>
          </a:xfrm>
        </p:grpSpPr>
        <p:sp>
          <p:nvSpPr>
            <p:cNvPr id="32" name="Partial Circle 31">
              <a:extLst>
                <a:ext uri="{FF2B5EF4-FFF2-40B4-BE49-F238E27FC236}">
                  <a16:creationId xmlns:a16="http://schemas.microsoft.com/office/drawing/2014/main" id="{8E1BBD6C-AEFC-5D6E-8D8E-6781714E5D4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124445" y="2452116"/>
              <a:ext cx="1954943" cy="1922063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FC5CCD-EB4D-35ED-F369-93E3C8E92E05}"/>
                </a:ext>
              </a:extLst>
            </p:cNvPr>
            <p:cNvSpPr txBox="1"/>
            <p:nvPr/>
          </p:nvSpPr>
          <p:spPr>
            <a:xfrm>
              <a:off x="5410784" y="3525638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25964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48148E-6 L 0.00078 -0.4680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2340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mph" presetSubtype="2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FEFD08-EA18-39CA-ADE5-78415606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6DB2212-2E10-3453-6E53-ADAA12BC077C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C69F41-5770-94CA-2CB1-AF7BCA010D41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9C06930-43BB-9437-7722-A511846EF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CC09A1-F442-A0B1-6915-393A83B566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CCC2971-16A5-B57D-8BDA-6836F6C4B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7CC16FC-31F1-A6EA-24D0-AF2EB0549F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DBB2E12-1409-BCB3-8630-746A3B78E7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751931-8274-C33D-6C45-3BD55EFCF057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8359DE3-8EB3-6661-6B80-7B8FDC5C8EE7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716CC7-A0D3-E370-9C0D-AEBD044EB318}"/>
              </a:ext>
            </a:extLst>
          </p:cNvPr>
          <p:cNvSpPr txBox="1"/>
          <p:nvPr/>
        </p:nvSpPr>
        <p:spPr>
          <a:xfrm>
            <a:off x="1241104" y="1070215"/>
            <a:ext cx="485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calloc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47936A-28B6-8395-C9C2-2E928E94EDEA}"/>
              </a:ext>
            </a:extLst>
          </p:cNvPr>
          <p:cNvSpPr txBox="1"/>
          <p:nvPr/>
        </p:nvSpPr>
        <p:spPr>
          <a:xfrm>
            <a:off x="993939" y="1813436"/>
            <a:ext cx="106097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gồm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mỗi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size.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Nội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dung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khởi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về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0.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0BE30-08FF-7C99-7E8D-BAE01F7C24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619" y="2443670"/>
            <a:ext cx="5972175" cy="145859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A8E5617-BA8A-4CC1-AD25-31DBA47BF99A}"/>
              </a:ext>
            </a:extLst>
          </p:cNvPr>
          <p:cNvSpPr txBox="1"/>
          <p:nvPr/>
        </p:nvSpPr>
        <p:spPr>
          <a:xfrm>
            <a:off x="3028610" y="3944453"/>
            <a:ext cx="610819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void*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calloc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size_t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num,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size_t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size);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B9D857-8E75-AC5B-CB15-5562E7E8355A}"/>
              </a:ext>
            </a:extLst>
          </p:cNvPr>
          <p:cNvSpPr txBox="1"/>
          <p:nvPr/>
        </p:nvSpPr>
        <p:spPr>
          <a:xfrm>
            <a:off x="993938" y="4517649"/>
            <a:ext cx="10609773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num: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lượng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tử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cần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size: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kích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thước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của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mỗi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phần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tử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(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bằng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byte).</a:t>
            </a:r>
          </a:p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Hàm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trả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về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kiểu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void*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đến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vùng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nhớ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được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7141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  <p:bldP spid="1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35132-E156-66F3-CEFF-A091A5179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EDE2ADF1-5A1E-D3FC-5FFA-16E197240802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E631354-6E22-504F-3274-057641173875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2E826D3-F4BE-06DE-85BC-CD0EFC43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7E9C9EB-E9DD-E922-F1AD-CDD3715A1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F52CAA55-30BC-AB28-46AB-36D06759C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9AEAB80-2EA5-9C3F-1340-A9EB87E45E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4E655BD-6D9C-B9AE-923F-574C308019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5DDC80-713A-47FA-4B49-FD675C2B5329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C0A63-362A-828C-1A61-026C871C8AD2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925A3-47D8-B21C-8E92-F5BD635F5BE2}"/>
              </a:ext>
            </a:extLst>
          </p:cNvPr>
          <p:cNvSpPr txBox="1"/>
          <p:nvPr/>
        </p:nvSpPr>
        <p:spPr>
          <a:xfrm>
            <a:off x="1241104" y="1070215"/>
            <a:ext cx="485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realloc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1B45F-7C26-C12A-1894-32887B831293}"/>
              </a:ext>
            </a:extLst>
          </p:cNvPr>
          <p:cNvSpPr txBox="1"/>
          <p:nvPr/>
        </p:nvSpPr>
        <p:spPr>
          <a:xfrm>
            <a:off x="993939" y="1851121"/>
            <a:ext cx="6108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Thay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được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bởi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ptr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4796C8-2F5E-9787-3F39-EE261F441CE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8552" y="2355028"/>
            <a:ext cx="4838890" cy="3083087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2A95036-B7B4-C3C9-DD14-24A374E9C6F0}"/>
              </a:ext>
            </a:extLst>
          </p:cNvPr>
          <p:cNvSpPr txBox="1"/>
          <p:nvPr/>
        </p:nvSpPr>
        <p:spPr>
          <a:xfrm>
            <a:off x="3028611" y="5480303"/>
            <a:ext cx="610819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void*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realloc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(void*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ptr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size_t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b="1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new_size</a:t>
            </a: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);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0656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6DCB7-AF86-7FD5-B499-1A36F187A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0EE282EA-9425-6F89-FF39-CDC21C2B082A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8CDEE2-A039-AAD7-1782-B3EE4442827B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6DBB5F0-F793-AE9A-C1ED-51D29A12CD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D29FE8E-C523-7D98-B405-239BC843CF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D63E25-4CAC-4CC9-0C35-302E54B879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0D5D1C7F-6224-6A24-78DA-37DABC97AD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C5ABFC3-497C-9F99-ADDA-03E7C04E5C8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E096268-8CA8-A6DF-6AF5-E15CD032648B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E93FD7-1AEA-5A3A-ADA7-3C98956BB460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8ACD7F-6027-7CF6-796B-EAD3C09CECB6}"/>
              </a:ext>
            </a:extLst>
          </p:cNvPr>
          <p:cNvSpPr txBox="1"/>
          <p:nvPr/>
        </p:nvSpPr>
        <p:spPr>
          <a:xfrm>
            <a:off x="1241104" y="1070215"/>
            <a:ext cx="485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realloc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94DF3-ABC4-B553-7D36-392D73DD1129}"/>
              </a:ext>
            </a:extLst>
          </p:cNvPr>
          <p:cNvSpPr txBox="1"/>
          <p:nvPr/>
        </p:nvSpPr>
        <p:spPr>
          <a:xfrm>
            <a:off x="993939" y="1851121"/>
            <a:ext cx="10609774" cy="1704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chính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l">
              <a:lnSpc>
                <a:spcPct val="150000"/>
              </a:lnSpc>
              <a:buSzPts val="1000"/>
              <a:buFont typeface="Courier New" panose="02070309020205020404" pitchFamily="49" charset="0"/>
              <a:buChar char="+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rộng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hoặc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hẹp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SzPts val="1000"/>
              <a:buFont typeface="Courier New" panose="02070309020205020404" pitchFamily="49" charset="0"/>
              <a:buChar char="+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rộng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mở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rộng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thể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chứa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giá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trị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rác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>
              <a:lnSpc>
                <a:spcPct val="150000"/>
              </a:lnSpc>
              <a:buSzPts val="1000"/>
              <a:buFont typeface="Courier New" panose="02070309020205020404" pitchFamily="49" charset="0"/>
              <a:buChar char="+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hẹp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dữ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liệu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vượt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quá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new_size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bị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mất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02DD4FE-C7B5-4028-F552-F32AEA45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103435"/>
              </p:ext>
            </p:extLst>
          </p:nvPr>
        </p:nvGraphicFramePr>
        <p:xfrm>
          <a:off x="1399593" y="3932782"/>
          <a:ext cx="9253168" cy="1382397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787277">
                  <a:extLst>
                    <a:ext uri="{9D8B030D-6E8A-4147-A177-3AD203B41FA5}">
                      <a16:colId xmlns:a16="http://schemas.microsoft.com/office/drawing/2014/main" val="424072658"/>
                    </a:ext>
                  </a:extLst>
                </a:gridCol>
                <a:gridCol w="6465891">
                  <a:extLst>
                    <a:ext uri="{9D8B030D-6E8A-4147-A177-3AD203B41FA5}">
                      <a16:colId xmlns:a16="http://schemas.microsoft.com/office/drawing/2014/main" val="879957432"/>
                    </a:ext>
                  </a:extLst>
                </a:gridCol>
              </a:tblGrid>
              <a:tr h="252095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Tình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huống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58663580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4140"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ptr == NULL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4140"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đương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malloc(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new_size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45399157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4140"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new_size == 0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4140"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Tương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đương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với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free(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ptr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NULL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86189659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L="104140"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realloc thất bại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104140"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Trả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về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NULL,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vùng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nhớ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cũ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vẫn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phải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free()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nếu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còn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dùng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50424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5979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D8EB3-A96F-BF90-5462-A28812DE3A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A1B58119-EF60-9538-96C5-928DB31E96F2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B5C6124-1C70-D849-638F-0048A47DDB74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B616FDF-4689-EB87-94C1-08C32F19EF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3CA8F23-3572-806E-A624-62CDE3983D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D132CB6-EC34-1CE6-BE8F-BF2A0F6E6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B3D2D40-93A1-0BB5-3F8D-D555893D8D2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D3D1350-2C71-4B76-2F94-8BD5AA7DB18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8DCAC7-9ECA-F911-5E1B-6FFF96B97C03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2F975BE-878D-4556-EB5F-4B86CB4999B5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D5DAFF4-64A2-E992-0B56-8C3F7619B81D}"/>
              </a:ext>
            </a:extLst>
          </p:cNvPr>
          <p:cNvSpPr txBox="1"/>
          <p:nvPr/>
        </p:nvSpPr>
        <p:spPr>
          <a:xfrm>
            <a:off x="1241104" y="1070215"/>
            <a:ext cx="485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98F32-F37A-5FB8-6179-9A7A28286CAE}"/>
              </a:ext>
            </a:extLst>
          </p:cNvPr>
          <p:cNvSpPr txBox="1"/>
          <p:nvPr/>
        </p:nvSpPr>
        <p:spPr>
          <a:xfrm>
            <a:off x="993939" y="1851121"/>
            <a:ext cx="10609774" cy="368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lnSpc>
                <a:spcPct val="107000"/>
              </a:lnSpc>
              <a:buClr>
                <a:srgbClr val="000000"/>
              </a:buClr>
              <a:buSzPts val="1300"/>
            </a:pP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Giải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phóng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vùng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nhớ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đã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cấp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phát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  <a:endParaRPr lang="en-US" sz="2000" u="none" strike="noStrike" kern="100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792917-597E-0E67-22D8-EA72687D2CD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8230" y="2354451"/>
            <a:ext cx="5093970" cy="2486025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7BBFE2-5509-7599-1751-F30AA32510DE}"/>
              </a:ext>
            </a:extLst>
          </p:cNvPr>
          <p:cNvSpPr txBox="1"/>
          <p:nvPr/>
        </p:nvSpPr>
        <p:spPr>
          <a:xfrm>
            <a:off x="3028611" y="4746014"/>
            <a:ext cx="6108192" cy="4580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free(pointer);</a:t>
            </a:r>
            <a:endParaRPr lang="en-US" sz="2000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3797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D7064-6A9C-1C23-C8F0-0AA6F4AC3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AEAF62E-1F67-07E1-F6E3-BBEC0BB630F4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5F746E2-4361-9B17-B7CB-3DEEA044D6DC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59746DD-3523-995F-098C-6A42ECAB6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020D168-2FAF-E531-42BF-C2E3158B35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24C7770-582C-1545-7A48-504078A0F5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F26DE614-188C-9780-8FA6-5468327A34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1CFE676-F30E-8A43-7C78-603D60213C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AD70B4C-6E45-3B19-D286-DF235E62532A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B68D646-0320-F3AA-D5B8-0E3A7843EA75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A7B85D-0528-B1DC-1A45-9044FB535032}"/>
              </a:ext>
            </a:extLst>
          </p:cNvPr>
          <p:cNvSpPr txBox="1"/>
          <p:nvPr/>
        </p:nvSpPr>
        <p:spPr>
          <a:xfrm>
            <a:off x="1241104" y="1070215"/>
            <a:ext cx="485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free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C9D0AFD-19A9-830F-2D4A-4BEEAAA01CAF}"/>
              </a:ext>
            </a:extLst>
          </p:cNvPr>
          <p:cNvSpPr txBox="1"/>
          <p:nvPr/>
        </p:nvSpPr>
        <p:spPr>
          <a:xfrm>
            <a:off x="774482" y="1728004"/>
            <a:ext cx="10920693" cy="1287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Times New Roman" panose="02020603050405020304" pitchFamily="18" charset="0"/>
              <a:buChar char="-"/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Chức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năng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</a:t>
            </a:r>
          </a:p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Courier New" panose="02070309020205020404" pitchFamily="49" charset="0"/>
              <a:buChar char="+"/>
              <a:tabLst>
                <a:tab pos="540385" algn="l"/>
              </a:tabLst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phóng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vùng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trên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heap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mà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đang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342900" lvl="0" indent="-342900" algn="l" fontAlgn="base">
              <a:lnSpc>
                <a:spcPct val="150000"/>
              </a:lnSpc>
              <a:buClr>
                <a:srgbClr val="000000"/>
              </a:buClr>
              <a:buSzPts val="1300"/>
              <a:buFont typeface="Courier New" panose="02070309020205020404" pitchFamily="49" charset="0"/>
              <a:buChar char="+"/>
              <a:tabLst>
                <a:tab pos="540385" algn="l"/>
              </a:tabLst>
            </a:pP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Tránh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gây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rò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rỉ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bộ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nhớ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(memory leak)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nếu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chương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nhiều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lần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nhưng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giải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phóng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A82DF8-5882-D2A1-A718-6DD809348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927780"/>
              </p:ext>
            </p:extLst>
          </p:nvPr>
        </p:nvGraphicFramePr>
        <p:xfrm>
          <a:off x="993939" y="3303166"/>
          <a:ext cx="10143453" cy="219491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4990380">
                  <a:extLst>
                    <a:ext uri="{9D8B030D-6E8A-4147-A177-3AD203B41FA5}">
                      <a16:colId xmlns:a16="http://schemas.microsoft.com/office/drawing/2014/main" val="1202773914"/>
                    </a:ext>
                  </a:extLst>
                </a:gridCol>
                <a:gridCol w="5153073">
                  <a:extLst>
                    <a:ext uri="{9D8B030D-6E8A-4147-A177-3AD203B41FA5}">
                      <a16:colId xmlns:a16="http://schemas.microsoft.com/office/drawing/2014/main" val="1191942919"/>
                    </a:ext>
                  </a:extLst>
                </a:gridCol>
              </a:tblGrid>
              <a:tr h="278350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Điều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cần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tránh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03" marR="49003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Ghi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chú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03" marR="49003" marT="0" marB="0"/>
                </a:tc>
                <a:extLst>
                  <a:ext uri="{0D108BD9-81ED-4DB2-BD59-A6C34878D82A}">
                    <a16:rowId xmlns:a16="http://schemas.microsoft.com/office/drawing/2014/main" val="3071129050"/>
                  </a:ext>
                </a:extLst>
              </a:tr>
              <a:tr h="6387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 free() </a:t>
                      </a:r>
                      <a:r>
                        <a:rPr lang="en-US" sz="1800" kern="100" dirty="0" err="1">
                          <a:effectLst/>
                        </a:rPr>
                        <a:t>một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vùng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chưa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được</a:t>
                      </a:r>
                      <a:r>
                        <a:rPr lang="en-US" sz="1800" kern="100" dirty="0">
                          <a:effectLst/>
                        </a:rPr>
                        <a:t> malloc()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03" marR="4900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Dẫn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đến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lỗi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không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xác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định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03" marR="49003" marT="0" marB="0" anchor="ctr"/>
                </a:tc>
                <a:extLst>
                  <a:ext uri="{0D108BD9-81ED-4DB2-BD59-A6C34878D82A}">
                    <a16:rowId xmlns:a16="http://schemas.microsoft.com/office/drawing/2014/main" val="557815751"/>
                  </a:ext>
                </a:extLst>
              </a:tr>
              <a:tr h="6387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>
                          <a:effectLst/>
                        </a:rPr>
                        <a:t> free() </a:t>
                      </a:r>
                      <a:r>
                        <a:rPr lang="en-US" sz="1800" kern="100" dirty="0" err="1">
                          <a:effectLst/>
                        </a:rPr>
                        <a:t>cùng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một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vùng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nhiều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lần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03" marR="4900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Gây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lỗi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chương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trình</a:t>
                      </a:r>
                      <a:r>
                        <a:rPr lang="en-US" sz="1800" kern="100" dirty="0">
                          <a:effectLst/>
                        </a:rPr>
                        <a:t> (double free)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03" marR="49003" marT="0" marB="0" anchor="ctr"/>
                </a:tc>
                <a:extLst>
                  <a:ext uri="{0D108BD9-81ED-4DB2-BD59-A6C34878D82A}">
                    <a16:rowId xmlns:a16="http://schemas.microsoft.com/office/drawing/2014/main" val="1672861709"/>
                  </a:ext>
                </a:extLst>
              </a:tr>
              <a:tr h="63873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>
                          <a:effectLst/>
                        </a:rPr>
                        <a:t> Sau khi free(), nên gán con trỏ về NULL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03" marR="49003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</a:rPr>
                        <a:t>Tránh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dùng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nhầm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vùng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đã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giải</a:t>
                      </a:r>
                      <a:r>
                        <a:rPr lang="en-US" sz="1800" kern="100" dirty="0">
                          <a:effectLst/>
                        </a:rPr>
                        <a:t> </a:t>
                      </a:r>
                      <a:r>
                        <a:rPr lang="en-US" sz="1800" kern="100" dirty="0" err="1">
                          <a:effectLst/>
                        </a:rPr>
                        <a:t>phóng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49003" marR="49003" marT="0" marB="0" anchor="ctr"/>
                </a:tc>
                <a:extLst>
                  <a:ext uri="{0D108BD9-81ED-4DB2-BD59-A6C34878D82A}">
                    <a16:rowId xmlns:a16="http://schemas.microsoft.com/office/drawing/2014/main" val="325565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8209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C430C-4299-B956-44CD-D85CC874C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8086FF6C-55BC-C94D-C1F6-FCA0B59AD491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AA519DD-669D-F832-C220-90206A9628A4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0D2DC37-625E-10BC-3E5F-0303EFFDBC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76A4742-0CF2-6DF3-FA7F-3033DA6E21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33FBECC-A82C-4283-2080-B414A80532A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C539164-9578-E366-F21F-71E120098BF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FDE93629-D182-E304-54B5-27CF7E0644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5D411A-FE9F-3621-1461-4FD0AB8AB2CD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F8EA39-7B03-CC9B-59C4-90AB64B787DA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080CD8C-41F6-1700-1AA1-B493ECDBC36B}"/>
              </a:ext>
            </a:extLst>
          </p:cNvPr>
          <p:cNvSpPr txBox="1"/>
          <p:nvPr/>
        </p:nvSpPr>
        <p:spPr>
          <a:xfrm>
            <a:off x="1241104" y="1070215"/>
            <a:ext cx="345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  <a:endParaRPr lang="en-US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AA5E06-E0E1-3DDC-61F0-6FB62BF76D60}"/>
              </a:ext>
            </a:extLst>
          </p:cNvPr>
          <p:cNvSpPr txBox="1"/>
          <p:nvPr/>
        </p:nvSpPr>
        <p:spPr>
          <a:xfrm>
            <a:off x="-73152" y="1851121"/>
            <a:ext cx="10259568" cy="1496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algn="l" fontAlgn="base">
              <a:lnSpc>
                <a:spcPct val="107000"/>
              </a:lnSpc>
              <a:buClr>
                <a:srgbClr val="000000"/>
              </a:buClr>
              <a:buSzPts val="1300"/>
            </a:pPr>
            <a:r>
              <a:rPr lang="en-US" kern="100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Làm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việc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với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mảng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có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kích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thước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không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xác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định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trước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</a:t>
            </a:r>
          </a:p>
          <a:p>
            <a:pPr>
              <a:buNone/>
            </a:pP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         +  Khi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bạn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(do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người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).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rộng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hẹp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realloc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             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Quản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...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struct </a:t>
            </a:r>
          </a:p>
          <a:p>
            <a:pPr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          -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(linked list),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(tree),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(graph)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0C83D84-B91F-A4FE-F849-BD3531367C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96619" y="2751029"/>
            <a:ext cx="5972175" cy="14605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2170EE-7C53-4E36-8C2A-CFA7A1D0772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8927" y="3290888"/>
            <a:ext cx="6494145" cy="276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A2F8D60-BFD0-B74E-8182-0121DC61F81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769" y="3434289"/>
            <a:ext cx="7650891" cy="16048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43F7F8F-E475-94B2-4B3F-96FA796DD99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629" y="3661226"/>
            <a:ext cx="8094089" cy="2144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097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1EA58-3561-8DAE-8959-A4CFF421C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93B1640B-B617-AAD1-BD49-C591FB18AC36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0CC1D8-BCE0-33C4-3127-52B062957E91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6CB07A-C2BD-3A75-D728-3AD26F5E0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39A809-AAE3-F29A-0966-9FB3513067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FBFD893-F387-FBF6-580A-52E042DC1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355E208-3454-A3CB-EDDA-80668C57F12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50DC40-6A77-117D-EACB-E6A3253304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63B389-845B-6A0C-4A08-DC1F467C0743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83B8624-7ECD-5D22-DB77-A4A89CD39334}"/>
              </a:ext>
            </a:extLst>
          </p:cNvPr>
          <p:cNvGrpSpPr/>
          <p:nvPr/>
        </p:nvGrpSpPr>
        <p:grpSpPr>
          <a:xfrm>
            <a:off x="4452977" y="1815060"/>
            <a:ext cx="3283097" cy="3227879"/>
            <a:chOff x="4452977" y="1815060"/>
            <a:chExt cx="3283097" cy="3227879"/>
          </a:xfrm>
        </p:grpSpPr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A5D2C7F8-ECC8-CF80-8643-C1B969EE097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2F98385-31EA-DF3B-F22A-13A599D07CB5}"/>
                </a:ext>
              </a:extLst>
            </p:cNvPr>
            <p:cNvSpPr txBox="1"/>
            <p:nvPr/>
          </p:nvSpPr>
          <p:spPr>
            <a:xfrm>
              <a:off x="6781217" y="371151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28486DC-B437-4E9F-9EF6-29DB7D086DFD}"/>
              </a:ext>
            </a:extLst>
          </p:cNvPr>
          <p:cNvGrpSpPr/>
          <p:nvPr/>
        </p:nvGrpSpPr>
        <p:grpSpPr>
          <a:xfrm>
            <a:off x="4441159" y="2224808"/>
            <a:ext cx="3283097" cy="2408380"/>
            <a:chOff x="4441159" y="2224808"/>
            <a:chExt cx="3283097" cy="240838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CA27F88B-CAC3-9BF5-DF93-9E46B21B050A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41159" y="2224808"/>
              <a:ext cx="3283097" cy="2408380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77175D2-0067-9E1F-3B8E-2DB2CD951895}"/>
                </a:ext>
              </a:extLst>
            </p:cNvPr>
            <p:cNvSpPr txBox="1"/>
            <p:nvPr/>
          </p:nvSpPr>
          <p:spPr>
            <a:xfrm>
              <a:off x="5964269" y="398223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C3447AF-9D8A-4123-4346-B993EDDCE428}"/>
              </a:ext>
            </a:extLst>
          </p:cNvPr>
          <p:cNvGrpSpPr/>
          <p:nvPr/>
        </p:nvGrpSpPr>
        <p:grpSpPr>
          <a:xfrm>
            <a:off x="5124445" y="2452116"/>
            <a:ext cx="1954943" cy="1922063"/>
            <a:chOff x="5124445" y="2452116"/>
            <a:chExt cx="1954943" cy="1922063"/>
          </a:xfrm>
        </p:grpSpPr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78EEABB2-796B-09BC-6DDC-5D13BE939F4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124445" y="2452116"/>
              <a:ext cx="1954943" cy="1922063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672EEAA-1703-A0CB-9682-11ADAD1C0D5B}"/>
                </a:ext>
              </a:extLst>
            </p:cNvPr>
            <p:cNvSpPr txBox="1"/>
            <p:nvPr/>
          </p:nvSpPr>
          <p:spPr>
            <a:xfrm>
              <a:off x="5410784" y="3525638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FDB7048-AC51-EC22-AFCC-2E99C90FC123}"/>
              </a:ext>
            </a:extLst>
          </p:cNvPr>
          <p:cNvSpPr txBox="1"/>
          <p:nvPr/>
        </p:nvSpPr>
        <p:spPr>
          <a:xfrm>
            <a:off x="1568165" y="2087221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705AD2-C75E-B5B3-B6F9-2F0260E8C136}"/>
              </a:ext>
            </a:extLst>
          </p:cNvPr>
          <p:cNvSpPr txBox="1"/>
          <p:nvPr/>
        </p:nvSpPr>
        <p:spPr>
          <a:xfrm>
            <a:off x="4317068" y="1222485"/>
            <a:ext cx="35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5B55369-2617-E5A5-8C80-60E8D8CE9C1E}"/>
              </a:ext>
            </a:extLst>
          </p:cNvPr>
          <p:cNvSpPr txBox="1"/>
          <p:nvPr/>
        </p:nvSpPr>
        <p:spPr>
          <a:xfrm>
            <a:off x="8020426" y="2557832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34D68C1-400C-7C94-6E5E-35079B61EAFA}"/>
              </a:ext>
            </a:extLst>
          </p:cNvPr>
          <p:cNvSpPr txBox="1"/>
          <p:nvPr/>
        </p:nvSpPr>
        <p:spPr>
          <a:xfrm>
            <a:off x="8020426" y="4357333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C32217D-8A93-461A-5219-A85795A905D4}"/>
              </a:ext>
            </a:extLst>
          </p:cNvPr>
          <p:cNvSpPr txBox="1"/>
          <p:nvPr/>
        </p:nvSpPr>
        <p:spPr>
          <a:xfrm>
            <a:off x="3893835" y="5214551"/>
            <a:ext cx="4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7B155D0-83D6-254C-F51C-22232B363AA2}"/>
              </a:ext>
            </a:extLst>
          </p:cNvPr>
          <p:cNvSpPr txBox="1"/>
          <p:nvPr/>
        </p:nvSpPr>
        <p:spPr>
          <a:xfrm>
            <a:off x="1349535" y="3886192"/>
            <a:ext cx="270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17475765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F98D8-7763-19D8-509E-AB7214F3E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2D43F21-A0E2-9351-3A00-230993B751A8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59F12A-DA4C-185E-861E-F6E2E87E8B4C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19A1383-6A98-0DA1-C03B-A3EE56800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4E7F4A5-73EA-CDF2-F98D-5C582B429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9B40CC-EED1-4A37-538C-0D97371D9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1C4D905-A8C0-328A-2FA9-1C6D934AFB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ACDBEC4-F0B8-615C-682B-EF5800122CA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D77C1B-26C9-8D8E-638A-3087147029E7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A9BCE5-18BE-E933-0CA3-581676669C88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EAFB7CA-881D-49CA-8139-FE822EFC4968}"/>
              </a:ext>
            </a:extLst>
          </p:cNvPr>
          <p:cNvSpPr txBox="1"/>
          <p:nvPr/>
        </p:nvSpPr>
        <p:spPr>
          <a:xfrm>
            <a:off x="1241104" y="1070215"/>
            <a:ext cx="4693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ACF053-846C-65FD-BAED-8DEF199771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37226" y="2003129"/>
            <a:ext cx="7394085" cy="73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05FFB2B-F3DB-AF68-946B-C03EC792DF35}"/>
              </a:ext>
            </a:extLst>
          </p:cNvPr>
          <p:cNvSpPr txBox="1"/>
          <p:nvPr/>
        </p:nvSpPr>
        <p:spPr>
          <a:xfrm>
            <a:off x="767260" y="2934738"/>
            <a:ext cx="10630893" cy="29916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lnSpc>
                <a:spcPct val="150000"/>
              </a:lnSpc>
              <a:buClr>
                <a:srgbClr val="000000"/>
              </a:buClr>
              <a:buSzPts val="1300"/>
            </a:pP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Danh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tuyến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tính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tổng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quát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một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cho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phép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hiện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các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thao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tác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như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truy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xuất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chèn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thay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đổi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và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xóa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bất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kỳ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vị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trí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nào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trong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tức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là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ở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đầu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giữa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cuối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danh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sz="1800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sách</a:t>
            </a:r>
            <a:r>
              <a:rPr lang="en-US" sz="1800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.</a:t>
            </a:r>
          </a:p>
          <a:p>
            <a:pPr lvl="0" algn="l" fontAlgn="base">
              <a:lnSpc>
                <a:spcPct val="150000"/>
              </a:lnSpc>
              <a:buClr>
                <a:srgbClr val="000000"/>
              </a:buClr>
              <a:buSzPts val="1300"/>
            </a:pPr>
            <a:endParaRPr lang="en-US" kern="100" dirty="0"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fontAlgn="base">
              <a:lnSpc>
                <a:spcPct val="150000"/>
              </a:lnSpc>
              <a:buClr>
                <a:srgbClr val="000000"/>
              </a:buClr>
              <a:buSzPts val="1300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Trong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lập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C, node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(linked list)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(struct)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đôi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vòng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 algn="l" fontAlgn="base">
              <a:lnSpc>
                <a:spcPct val="150000"/>
              </a:lnSpc>
              <a:buClr>
                <a:srgbClr val="000000"/>
              </a:buClr>
              <a:buSzPts val="1300"/>
            </a:pPr>
            <a:endParaRPr lang="en-US" sz="2000" u="none" strike="noStrike" kern="100" dirty="0"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62664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AD1F7-1647-4D74-BC8F-002DDBA3A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C9D287E-F697-5026-FABE-C7917762059B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B434AB-D334-BAD8-061D-C2EDC6181E6A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F773ADC-2FFE-6123-6CFD-1AE0A407E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1C0BB2D-0427-4A1D-7311-BD42793A86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89A9F15-68CA-2EE5-3804-026B5C0DAC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55A8149-0DB9-158D-E288-441A36A90C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602A7D3-1380-68BE-52CF-50CD867928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DEC06A-6CF6-BBD5-EE22-357C3E066863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8BE94D-B774-1F24-E4E7-B0AAB2CEB98C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FB25D72-B2C7-1C4F-3ABA-3004EE1323A8}"/>
              </a:ext>
            </a:extLst>
          </p:cNvPr>
          <p:cNvSpPr txBox="1"/>
          <p:nvPr/>
        </p:nvSpPr>
        <p:spPr>
          <a:xfrm>
            <a:off x="1241104" y="1070215"/>
            <a:ext cx="775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98F140-AB19-7145-5127-EB2C9EBD75AD}"/>
              </a:ext>
            </a:extLst>
          </p:cNvPr>
          <p:cNvSpPr txBox="1"/>
          <p:nvPr/>
        </p:nvSpPr>
        <p:spPr>
          <a:xfrm>
            <a:off x="993939" y="1851121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Node </a:t>
            </a:r>
            <a:r>
              <a:rPr lang="en-US" sz="180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đầu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D5AA92-7F3B-31D3-A83F-C806913C08FE}"/>
              </a:ext>
            </a:extLst>
          </p:cNvPr>
          <p:cNvGrpSpPr/>
          <p:nvPr/>
        </p:nvGrpSpPr>
        <p:grpSpPr>
          <a:xfrm>
            <a:off x="3556956" y="2504029"/>
            <a:ext cx="5067300" cy="3019425"/>
            <a:chOff x="0" y="0"/>
            <a:chExt cx="5972175" cy="334137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B97B840E-B3AD-59BD-E630-AFEEF9E53A8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390650"/>
              <a:ext cx="5972175" cy="195072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DF09271-9820-1963-330C-2D944AD0289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72175" cy="15411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13034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D0309-ADDB-2FF5-9714-56927EBDE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2375D2-8CBC-F575-D979-FC194D5CB2EF}"/>
              </a:ext>
            </a:extLst>
          </p:cNvPr>
          <p:cNvGrpSpPr/>
          <p:nvPr/>
        </p:nvGrpSpPr>
        <p:grpSpPr>
          <a:xfrm>
            <a:off x="3733386" y="3429000"/>
            <a:ext cx="4857750" cy="3086099"/>
            <a:chOff x="0" y="0"/>
            <a:chExt cx="5267325" cy="308864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15AA885-6C4B-6384-0225-6D9BBC6771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171575"/>
              <a:ext cx="5267325" cy="1917065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D6CA8AEC-D817-293E-48AC-5C4168C61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981575" cy="1239520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923B1F81-647F-06CC-09DC-4C94DEDA9F31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BB7D1DA-5982-697B-2EB1-8F7E322AE84E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C3B9F1B-51A3-FBB6-DCA7-10E4D1015F1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B4AF8CD-9A04-C783-336C-549F0C81E0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36C3710-27CA-15A5-0C42-6D915F4706C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B4168DBF-2FB1-DA55-79D2-076D406C9C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564247-5DF9-972F-B1F7-4E2A5BD8739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E58F8C-92C9-13E9-86F4-35837C9FB46F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D63A80-8DDD-121E-A07E-B083CB1612A2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D759E2C-A0D6-58D6-A44A-BB33B8C8BDF1}"/>
              </a:ext>
            </a:extLst>
          </p:cNvPr>
          <p:cNvSpPr txBox="1"/>
          <p:nvPr/>
        </p:nvSpPr>
        <p:spPr>
          <a:xfrm>
            <a:off x="1241104" y="1070215"/>
            <a:ext cx="775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E0D74-FE99-8775-1E1B-CFA9ABE89CDE}"/>
              </a:ext>
            </a:extLst>
          </p:cNvPr>
          <p:cNvSpPr txBox="1"/>
          <p:nvPr/>
        </p:nvSpPr>
        <p:spPr>
          <a:xfrm>
            <a:off x="993939" y="1851121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C130D95-CB33-CC19-0679-567385FD8362}"/>
              </a:ext>
            </a:extLst>
          </p:cNvPr>
          <p:cNvSpPr txBox="1"/>
          <p:nvPr/>
        </p:nvSpPr>
        <p:spPr>
          <a:xfrm>
            <a:off x="787179" y="2305960"/>
            <a:ext cx="107501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thực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hiện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ta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Node (current)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nhiệm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vụ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quét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(walk, traversal, …)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dừng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lại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thấy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Node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mục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đích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đẩy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phần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đó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xuống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Node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link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Node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mới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sẽ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thêm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cuối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sz="1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2389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17793-2631-9B62-D398-7BCEC722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72ED1C2-245F-6191-3229-CD9A8834DED3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63180AE-661D-8F8E-E9BD-722681BB9D0D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E06FED5-6093-1347-6407-DF1238556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DF7205-C0E8-3EA8-2A63-E581352A0F8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4FD1626-9065-BA73-778A-DB3E51CDCB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4DE06B2-4D20-A11B-E331-D595DE64B36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D6D0F66-1685-0252-8ADB-37C31A5FC8B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993997-452E-F517-78FE-B4CAF5360961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53F0439-D861-93EC-4F47-F6601F127C57}"/>
              </a:ext>
            </a:extLst>
          </p:cNvPr>
          <p:cNvGrpSpPr/>
          <p:nvPr/>
        </p:nvGrpSpPr>
        <p:grpSpPr>
          <a:xfrm>
            <a:off x="4452977" y="1815060"/>
            <a:ext cx="3283097" cy="3227879"/>
            <a:chOff x="4452977" y="1815060"/>
            <a:chExt cx="3283097" cy="3227879"/>
          </a:xfrm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782DB173-84AF-DF18-3B0D-900D1B2698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741535F-3C8E-6D5C-BEAB-08ABA64F88BB}"/>
                </a:ext>
              </a:extLst>
            </p:cNvPr>
            <p:cNvSpPr txBox="1"/>
            <p:nvPr/>
          </p:nvSpPr>
          <p:spPr>
            <a:xfrm>
              <a:off x="5052974" y="2745077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609BDCB-BDCF-2DCB-6A2F-A986C6C6EDF0}"/>
              </a:ext>
            </a:extLst>
          </p:cNvPr>
          <p:cNvGrpSpPr/>
          <p:nvPr/>
        </p:nvGrpSpPr>
        <p:grpSpPr>
          <a:xfrm>
            <a:off x="4463666" y="2224808"/>
            <a:ext cx="3283097" cy="2408381"/>
            <a:chOff x="4463666" y="2224808"/>
            <a:chExt cx="3283097" cy="2408381"/>
          </a:xfrm>
        </p:grpSpPr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81CD02E6-5D3A-DE04-6C14-BB3CE9BE68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3666" y="2224808"/>
              <a:ext cx="3283097" cy="2408381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043B3F-5DD1-C83B-8032-017A10352252}"/>
                </a:ext>
              </a:extLst>
            </p:cNvPr>
            <p:cNvSpPr txBox="1"/>
            <p:nvPr/>
          </p:nvSpPr>
          <p:spPr>
            <a:xfrm>
              <a:off x="5948024" y="256309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2932B04-EDE0-BC61-61BA-D53F56A7E4E0}"/>
              </a:ext>
            </a:extLst>
          </p:cNvPr>
          <p:cNvGrpSpPr/>
          <p:nvPr/>
        </p:nvGrpSpPr>
        <p:grpSpPr>
          <a:xfrm>
            <a:off x="5127743" y="2492529"/>
            <a:ext cx="1954942" cy="1922062"/>
            <a:chOff x="5127743" y="2492529"/>
            <a:chExt cx="1954942" cy="1922062"/>
          </a:xfrm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AB787BBD-4188-7836-1532-62272D29DFC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7743" y="2492529"/>
              <a:ext cx="1954942" cy="1922062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B7B814-120E-120A-2805-71F33E540E0B}"/>
                </a:ext>
              </a:extLst>
            </p:cNvPr>
            <p:cNvSpPr txBox="1"/>
            <p:nvPr/>
          </p:nvSpPr>
          <p:spPr>
            <a:xfrm>
              <a:off x="6478921" y="293243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B9D80E1-BB16-48F0-33BD-651867DA3AD1}"/>
              </a:ext>
            </a:extLst>
          </p:cNvPr>
          <p:cNvGrpSpPr/>
          <p:nvPr/>
        </p:nvGrpSpPr>
        <p:grpSpPr>
          <a:xfrm>
            <a:off x="4452977" y="1815060"/>
            <a:ext cx="3283097" cy="3227879"/>
            <a:chOff x="4452977" y="1815060"/>
            <a:chExt cx="3283097" cy="3227879"/>
          </a:xfrm>
        </p:grpSpPr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05611A65-0636-4685-99F6-36B04D23D83F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CC221E0-7594-B45D-676B-E16D142A654C}"/>
                </a:ext>
              </a:extLst>
            </p:cNvPr>
            <p:cNvSpPr txBox="1"/>
            <p:nvPr/>
          </p:nvSpPr>
          <p:spPr>
            <a:xfrm>
              <a:off x="6781217" y="371151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105CC6-28C5-AA69-0A2D-D3FD9BBEE61F}"/>
              </a:ext>
            </a:extLst>
          </p:cNvPr>
          <p:cNvGrpSpPr/>
          <p:nvPr/>
        </p:nvGrpSpPr>
        <p:grpSpPr>
          <a:xfrm>
            <a:off x="4441159" y="2224808"/>
            <a:ext cx="3283097" cy="2408380"/>
            <a:chOff x="4441159" y="2224808"/>
            <a:chExt cx="3283097" cy="240838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171E5C84-7D7F-2243-9804-5BE7C81EBD8C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41159" y="2224808"/>
              <a:ext cx="3283097" cy="2408380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E0F303A-DDAC-F371-DE78-7B3FE6439E33}"/>
                </a:ext>
              </a:extLst>
            </p:cNvPr>
            <p:cNvSpPr txBox="1"/>
            <p:nvPr/>
          </p:nvSpPr>
          <p:spPr>
            <a:xfrm>
              <a:off x="5964269" y="398223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EF31E96-A4CB-7ECF-F592-EBE5FF68851C}"/>
              </a:ext>
            </a:extLst>
          </p:cNvPr>
          <p:cNvGrpSpPr/>
          <p:nvPr/>
        </p:nvGrpSpPr>
        <p:grpSpPr>
          <a:xfrm>
            <a:off x="5124445" y="2452116"/>
            <a:ext cx="1954943" cy="1922063"/>
            <a:chOff x="5124445" y="2452116"/>
            <a:chExt cx="1954943" cy="1922063"/>
          </a:xfrm>
        </p:grpSpPr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16B32FE6-36D1-0B6C-A55C-B07EEF3422B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124445" y="2452116"/>
              <a:ext cx="1954943" cy="1922063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35EB31-2A09-1150-5C0D-3C58393CB482}"/>
                </a:ext>
              </a:extLst>
            </p:cNvPr>
            <p:cNvSpPr txBox="1"/>
            <p:nvPr/>
          </p:nvSpPr>
          <p:spPr>
            <a:xfrm>
              <a:off x="5410784" y="3525638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569CDA8-2E91-4A0A-690D-8C8934CC2D89}"/>
              </a:ext>
            </a:extLst>
          </p:cNvPr>
          <p:cNvSpPr txBox="1"/>
          <p:nvPr/>
        </p:nvSpPr>
        <p:spPr>
          <a:xfrm>
            <a:off x="1568165" y="2087221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42F75ED-3B83-6E7B-6070-ED02C81C596F}"/>
              </a:ext>
            </a:extLst>
          </p:cNvPr>
          <p:cNvSpPr txBox="1"/>
          <p:nvPr/>
        </p:nvSpPr>
        <p:spPr>
          <a:xfrm>
            <a:off x="4317068" y="1222485"/>
            <a:ext cx="35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95D5FF-B6B1-1F8C-E414-B8AD017AF390}"/>
              </a:ext>
            </a:extLst>
          </p:cNvPr>
          <p:cNvSpPr txBox="1"/>
          <p:nvPr/>
        </p:nvSpPr>
        <p:spPr>
          <a:xfrm>
            <a:off x="8020426" y="2557832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CFF2CB0-8020-1A36-E979-AB060FDAD465}"/>
              </a:ext>
            </a:extLst>
          </p:cNvPr>
          <p:cNvSpPr txBox="1"/>
          <p:nvPr/>
        </p:nvSpPr>
        <p:spPr>
          <a:xfrm>
            <a:off x="8020426" y="4357333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3974338-D1CF-DD20-4469-69B04A09D524}"/>
              </a:ext>
            </a:extLst>
          </p:cNvPr>
          <p:cNvSpPr txBox="1"/>
          <p:nvPr/>
        </p:nvSpPr>
        <p:spPr>
          <a:xfrm>
            <a:off x="3893835" y="5214551"/>
            <a:ext cx="4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110BBE-F9CD-6227-EED8-BB3C75CBD961}"/>
              </a:ext>
            </a:extLst>
          </p:cNvPr>
          <p:cNvSpPr txBox="1"/>
          <p:nvPr/>
        </p:nvSpPr>
        <p:spPr>
          <a:xfrm>
            <a:off x="1349535" y="3886192"/>
            <a:ext cx="270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1146485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3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3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4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 tmFilter="0, 0; .2, .5; .8, .5; 1, 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0" dur="250" autoRev="1" fill="hold"/>
                                        <p:tgtEl>
                                          <p:spTgt spid="3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7662D-2745-C57B-6992-FD7262C80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6AFCAE22-4274-BC96-C3A1-6BC480DA1447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EDC796D-48D9-5237-E64B-623B1D32F7CA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E44216E-7973-3A52-F2A5-A71F78AEE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E7389EC-D469-F1D4-3A32-377958B11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35504AF-5148-C1DF-D1ED-D1C33965817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9FAE5F9-AEA1-B92C-4AD5-DC62E9DE28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DBD06E9-2D9A-DDA0-8964-406D144B031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897A2AE-A401-69F0-5805-3075E6706E35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CC69422-16DF-7C4F-0119-131F38081F0F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CB7EA2A-9055-1934-55F9-ADD8D206B318}"/>
              </a:ext>
            </a:extLst>
          </p:cNvPr>
          <p:cNvSpPr txBox="1"/>
          <p:nvPr/>
        </p:nvSpPr>
        <p:spPr>
          <a:xfrm>
            <a:off x="1241104" y="1070215"/>
            <a:ext cx="775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F727B9-2F23-421E-DA3E-CA5ACD13E2C2}"/>
              </a:ext>
            </a:extLst>
          </p:cNvPr>
          <p:cNvSpPr txBox="1"/>
          <p:nvPr/>
        </p:nvSpPr>
        <p:spPr>
          <a:xfrm>
            <a:off x="890572" y="1847407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036F38-AA92-53E6-896C-89A8EEE1E6E7}"/>
              </a:ext>
            </a:extLst>
          </p:cNvPr>
          <p:cNvSpPr txBox="1"/>
          <p:nvPr/>
        </p:nvSpPr>
        <p:spPr>
          <a:xfrm>
            <a:off x="667910" y="2305960"/>
            <a:ext cx="112510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  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đến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(-&gt; next = NULL)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thì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dừng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6E09DF8-1168-2C11-666A-FA549724A63C}"/>
              </a:ext>
            </a:extLst>
          </p:cNvPr>
          <p:cNvGrpSpPr/>
          <p:nvPr/>
        </p:nvGrpSpPr>
        <p:grpSpPr>
          <a:xfrm>
            <a:off x="3818893" y="2860872"/>
            <a:ext cx="4543425" cy="3238499"/>
            <a:chOff x="0" y="0"/>
            <a:chExt cx="5972175" cy="446341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76B3DA-8631-3957-4DF7-4DD77DD081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5972175" cy="245427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EADF17B-F05E-3894-D4F6-B1A5ADF6B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457450"/>
              <a:ext cx="5972175" cy="20059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10543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081CB-39D1-D698-DF2B-1D066E568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931B23-5912-1965-A177-630A14E1B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5689" y="3041512"/>
            <a:ext cx="4848860" cy="31718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130E78-78D2-CDDE-FD7C-F645147DB9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666" y="3086866"/>
            <a:ext cx="4985468" cy="3322458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1FD5068-E185-791D-52D4-E4BB575A4387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A100C8-7EC5-B41A-1451-9D2268AACC6E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1513748-87F1-A48C-566A-0336D21B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22A9C75-3145-8097-5478-72FD16E3D0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D4C2C4D-7765-A849-B625-0078BF279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AA57BDFB-352A-736B-3C8B-00D63610C28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06BCED-1204-9D13-8135-FBC8A6DAB9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13E3B9A-086A-238F-D2E8-94E620E4D8D7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1D6F27-4601-9FF4-A301-55538CA1E7BC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E789CA7-BAEE-FC05-C586-773C8FD9B414}"/>
              </a:ext>
            </a:extLst>
          </p:cNvPr>
          <p:cNvSpPr txBox="1"/>
          <p:nvPr/>
        </p:nvSpPr>
        <p:spPr>
          <a:xfrm>
            <a:off x="1241104" y="1070215"/>
            <a:ext cx="775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601F8-3441-3A75-B747-4D88B1D02D9C}"/>
              </a:ext>
            </a:extLst>
          </p:cNvPr>
          <p:cNvSpPr txBox="1"/>
          <p:nvPr/>
        </p:nvSpPr>
        <p:spPr>
          <a:xfrm>
            <a:off x="890572" y="1847407"/>
            <a:ext cx="61145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Node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EC892-F583-38EE-C095-083FEC9DAF21}"/>
              </a:ext>
            </a:extLst>
          </p:cNvPr>
          <p:cNvSpPr txBox="1"/>
          <p:nvPr/>
        </p:nvSpPr>
        <p:spPr>
          <a:xfrm>
            <a:off x="707666" y="2305960"/>
            <a:ext cx="1089604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Ta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2 Node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current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previous,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mục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luôn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cur,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vậy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prev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tới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cur-&gt;next.</a:t>
            </a:r>
          </a:p>
        </p:txBody>
      </p:sp>
    </p:spTree>
    <p:extLst>
      <p:ext uri="{BB962C8B-B14F-4D97-AF65-F5344CB8AC3E}">
        <p14:creationId xmlns:p14="http://schemas.microsoft.com/office/powerpoint/2010/main" val="30772568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5ADD1-7FF3-8E7B-A5E2-7A5C69971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05758A6-4A29-C9B7-649D-6FCCC437A41D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6DF5FA8-997A-49C8-FFD1-BB78DCAB37BB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38A7EB-72CD-4615-8E17-E2AF01A91C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2A4884D-A665-7E4D-5FD0-EC1E7922EB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BA24D4C-B0BC-DD54-A426-710AC56C0FB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B9C0706-1EE8-DC90-6461-1A92AA5FA2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5F9CAFEE-7E12-772F-861E-9193E9EC735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E79997-6C25-20EA-B7A2-B7E8D79CCADA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7F967B8-07DD-DA10-E20C-EE7E5165B1DB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F066B6-B0C5-55BB-5943-E56A66A6DF53}"/>
              </a:ext>
            </a:extLst>
          </p:cNvPr>
          <p:cNvSpPr txBox="1"/>
          <p:nvPr/>
        </p:nvSpPr>
        <p:spPr>
          <a:xfrm>
            <a:off x="1241104" y="1070215"/>
            <a:ext cx="775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655C4C-943C-8708-2385-BB8BBF30623D}"/>
              </a:ext>
            </a:extLst>
          </p:cNvPr>
          <p:cNvSpPr txBox="1"/>
          <p:nvPr/>
        </p:nvSpPr>
        <p:spPr>
          <a:xfrm>
            <a:off x="890571" y="1847407"/>
            <a:ext cx="1071314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Danh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những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khoa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học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máy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tính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Nó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riêng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lẻ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còn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nền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móng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dựng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các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cấu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trúc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phức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Stack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ngăn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xếp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Queue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Hash table 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Cây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(tree),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đồ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(graph)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Trong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ứng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dụng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thực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tế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như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hành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sở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trình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quản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nhớ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hệ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thống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lý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lớn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phép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Dễ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dàng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mà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dịch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chuyển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năng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trong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điều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kiện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kích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Khi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nào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danh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sách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Dữ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liệu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đổi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thường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xuyên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thêm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xóa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giữa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đầu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cuối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Không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trước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số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lượng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phần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tử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lvl="0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+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Ưu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tiên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hoạt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tốc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độ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811822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1C5F46-0212-99F2-3E19-1D58974F8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0E2F678-CA04-409D-E6EF-B4C92469F7AC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DD63E61-8D3B-50DD-111A-40D6531C18F2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91ECB97-13E2-C312-8047-5224289D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330E51B-0C06-6E3F-B179-C46E889A4D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B79CCDC-1444-E760-176F-F4E97D10F2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77364E0F-2D98-7F2F-255E-980BC9F354B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569BE7B-D8D3-406A-2EF2-2B27F86DAA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C2C74E-9934-D9FF-681B-0F0A656F7ACF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3DA86F-A1D7-658A-0A78-228129C4779F}"/>
              </a:ext>
            </a:extLst>
          </p:cNvPr>
          <p:cNvGrpSpPr/>
          <p:nvPr/>
        </p:nvGrpSpPr>
        <p:grpSpPr>
          <a:xfrm>
            <a:off x="4441159" y="2224808"/>
            <a:ext cx="3283097" cy="2408380"/>
            <a:chOff x="4441159" y="2224808"/>
            <a:chExt cx="3283097" cy="240838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93E4C2EB-7037-B61E-40A8-F1986B3665D4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41159" y="2224808"/>
              <a:ext cx="3283097" cy="2408380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1D04E5D-A104-3E8F-A0D1-CBE24A975EEE}"/>
                </a:ext>
              </a:extLst>
            </p:cNvPr>
            <p:cNvSpPr txBox="1"/>
            <p:nvPr/>
          </p:nvSpPr>
          <p:spPr>
            <a:xfrm>
              <a:off x="5964269" y="398223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1A96185-9F92-23FB-36BC-DDED5E0D87D0}"/>
              </a:ext>
            </a:extLst>
          </p:cNvPr>
          <p:cNvGrpSpPr/>
          <p:nvPr/>
        </p:nvGrpSpPr>
        <p:grpSpPr>
          <a:xfrm>
            <a:off x="5124445" y="2452116"/>
            <a:ext cx="1954943" cy="1922063"/>
            <a:chOff x="5124445" y="2452116"/>
            <a:chExt cx="1954943" cy="1922063"/>
          </a:xfrm>
        </p:grpSpPr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FE06AC83-4F1F-250B-DF70-447AEBB61DB2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124445" y="2452116"/>
              <a:ext cx="1954943" cy="1922063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11E0654-2FB5-0051-4B6A-2C2AE4D4B2CB}"/>
                </a:ext>
              </a:extLst>
            </p:cNvPr>
            <p:cNvSpPr txBox="1"/>
            <p:nvPr/>
          </p:nvSpPr>
          <p:spPr>
            <a:xfrm>
              <a:off x="5410784" y="3525638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046EEA8-D6D9-0EB6-56D1-24A574B203FB}"/>
              </a:ext>
            </a:extLst>
          </p:cNvPr>
          <p:cNvSpPr txBox="1"/>
          <p:nvPr/>
        </p:nvSpPr>
        <p:spPr>
          <a:xfrm>
            <a:off x="1568165" y="2087221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23210F-0275-96EF-3FE2-56B581466A21}"/>
              </a:ext>
            </a:extLst>
          </p:cNvPr>
          <p:cNvSpPr txBox="1"/>
          <p:nvPr/>
        </p:nvSpPr>
        <p:spPr>
          <a:xfrm>
            <a:off x="4317068" y="1222485"/>
            <a:ext cx="35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659FFF-598C-D0E4-FF18-D08898308E97}"/>
              </a:ext>
            </a:extLst>
          </p:cNvPr>
          <p:cNvSpPr txBox="1"/>
          <p:nvPr/>
        </p:nvSpPr>
        <p:spPr>
          <a:xfrm>
            <a:off x="8020426" y="2557832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AF3E328-4C1C-5E38-53C8-4523AEAD5651}"/>
              </a:ext>
            </a:extLst>
          </p:cNvPr>
          <p:cNvSpPr txBox="1"/>
          <p:nvPr/>
        </p:nvSpPr>
        <p:spPr>
          <a:xfrm>
            <a:off x="8020426" y="4357333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9AE2FC-C606-4636-D899-9326EC1B0550}"/>
              </a:ext>
            </a:extLst>
          </p:cNvPr>
          <p:cNvSpPr txBox="1"/>
          <p:nvPr/>
        </p:nvSpPr>
        <p:spPr>
          <a:xfrm>
            <a:off x="3893835" y="5214551"/>
            <a:ext cx="4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FC63857-AB38-6320-0BBE-BA0FA7C12915}"/>
              </a:ext>
            </a:extLst>
          </p:cNvPr>
          <p:cNvSpPr txBox="1"/>
          <p:nvPr/>
        </p:nvSpPr>
        <p:spPr>
          <a:xfrm>
            <a:off x="1349535" y="3886192"/>
            <a:ext cx="270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1883958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4C00-C9E0-42DF-A184-A6C901509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F357D520-7932-99D4-510B-99F10D5884BC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520BB7D-3AB2-19BE-27BC-7C7FEAA96582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C7BEABD-476A-204E-F0A5-CE89E3C52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13C9C8C-AC25-E387-77B1-3B37CE0489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BA12ECF-3B0A-30E1-E2B2-9CC94E0D26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4D2574E5-87C9-7CDA-E58D-9E49666ED6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E980799-3C13-89D0-081F-15150A7473F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74CB969-54AF-C503-A60F-95EA169B7A43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9D2C2C-BF62-4F04-F392-AC40EF8DE6F2}"/>
              </a:ext>
            </a:extLst>
          </p:cNvPr>
          <p:cNvSpPr txBox="1"/>
          <p:nvPr/>
        </p:nvSpPr>
        <p:spPr>
          <a:xfrm>
            <a:off x="588287" y="1070215"/>
            <a:ext cx="8113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6779913-71BE-C157-3D40-4633276941D4}"/>
              </a:ext>
            </a:extLst>
          </p:cNvPr>
          <p:cNvSpPr txBox="1"/>
          <p:nvPr/>
        </p:nvSpPr>
        <p:spPr>
          <a:xfrm>
            <a:off x="1241104" y="1070215"/>
            <a:ext cx="77518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ỨNG DỤNG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912777-17B7-8268-E55E-1364A7B7C1E5}"/>
              </a:ext>
            </a:extLst>
          </p:cNvPr>
          <p:cNvSpPr txBox="1"/>
          <p:nvPr/>
        </p:nvSpPr>
        <p:spPr>
          <a:xfrm>
            <a:off x="749808" y="1825038"/>
            <a:ext cx="10853905" cy="3365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Áp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dụng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con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trỏ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struct,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liên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kết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cấp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phát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động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để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tạo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một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menu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chương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quản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thăm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các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lựa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chọn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số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lượng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với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tuổi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lý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do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giờ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(24/24)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Đặt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dựa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vào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đã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nhập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từ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sách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thăm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Tìm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bệnh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nhân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Hủy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lịch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khám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theo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tên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742950" lvl="1" indent="-285750" algn="just">
              <a:lnSpc>
                <a:spcPct val="150000"/>
              </a:lnSpc>
              <a:buFont typeface="+mj-lt"/>
              <a:buAutoNum type="arabicPeriod"/>
            </a:pP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Thoát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chương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kern="100" dirty="0" err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trình</a:t>
            </a:r>
            <a:r>
              <a:rPr lang="en-US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8690525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36DE4-C717-1FD3-B71F-64C5FF7B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B89130F-D0AC-0F88-40C3-9BC23182443D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797D98C-3403-D096-B6D9-FDC953BE5915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056C30E-FD33-95C2-2198-1E0A8CDED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61EB731-7ACA-250F-7488-C50BA110A8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9BE2E93-016B-B9E2-A200-53AA3A12F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AAFDCFD-59FC-A172-F97A-CCD8305B58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DBC7C46-4950-D67D-3E23-3071AE16C45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D9656F-359D-8DD2-FC54-1B8C73F10500}"/>
              </a:ext>
            </a:extLst>
          </p:cNvPr>
          <p:cNvSpPr txBox="1"/>
          <p:nvPr/>
        </p:nvSpPr>
        <p:spPr>
          <a:xfrm>
            <a:off x="2473659" y="2955874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660D034-CD84-924A-8540-9848E8A765CE}"/>
              </a:ext>
            </a:extLst>
          </p:cNvPr>
          <p:cNvSpPr txBox="1"/>
          <p:nvPr/>
        </p:nvSpPr>
        <p:spPr>
          <a:xfrm>
            <a:off x="1568165" y="2087221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E7A783E-A9F6-94BA-2766-47B9763E1E91}"/>
              </a:ext>
            </a:extLst>
          </p:cNvPr>
          <p:cNvSpPr txBox="1"/>
          <p:nvPr/>
        </p:nvSpPr>
        <p:spPr>
          <a:xfrm>
            <a:off x="4317068" y="1222485"/>
            <a:ext cx="35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FA9049B-3FD5-76B6-2F27-3E2E3C3D601D}"/>
              </a:ext>
            </a:extLst>
          </p:cNvPr>
          <p:cNvSpPr txBox="1"/>
          <p:nvPr/>
        </p:nvSpPr>
        <p:spPr>
          <a:xfrm>
            <a:off x="8020426" y="2557832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F0777B-2CBB-5089-1D6C-353C1D2D4211}"/>
              </a:ext>
            </a:extLst>
          </p:cNvPr>
          <p:cNvSpPr txBox="1"/>
          <p:nvPr/>
        </p:nvSpPr>
        <p:spPr>
          <a:xfrm>
            <a:off x="8020426" y="4357333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4D463AA-C955-2537-8E99-B0813A7E451C}"/>
              </a:ext>
            </a:extLst>
          </p:cNvPr>
          <p:cNvSpPr txBox="1"/>
          <p:nvPr/>
        </p:nvSpPr>
        <p:spPr>
          <a:xfrm>
            <a:off x="3893835" y="5214551"/>
            <a:ext cx="4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69FD1B9-419C-BAAA-DB4F-FC7E053D8AE1}"/>
              </a:ext>
            </a:extLst>
          </p:cNvPr>
          <p:cNvSpPr txBox="1"/>
          <p:nvPr/>
        </p:nvSpPr>
        <p:spPr>
          <a:xfrm>
            <a:off x="1349535" y="3886192"/>
            <a:ext cx="270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ỨNG DỤNG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BB1C7B-9587-3F87-EB50-71240776B9C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741" y="1546789"/>
            <a:ext cx="3798939" cy="379893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931694-A98F-4BFB-FB89-330DBEFAA1E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319" y="1574116"/>
            <a:ext cx="3709768" cy="370976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F142C2E-3812-85D2-E301-DFE0490A89C9}"/>
              </a:ext>
            </a:extLst>
          </p:cNvPr>
          <p:cNvSpPr txBox="1"/>
          <p:nvPr/>
        </p:nvSpPr>
        <p:spPr>
          <a:xfrm>
            <a:off x="4835507" y="1641869"/>
            <a:ext cx="2520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cs typeface="Arial" panose="020B0604020202020204" pitchFamily="34" charset="0"/>
              </a:rPr>
              <a:t>KẾT THÚC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C9E9F2-C133-0E22-F6CA-33B26738620C}"/>
              </a:ext>
            </a:extLst>
          </p:cNvPr>
          <p:cNvSpPr txBox="1"/>
          <p:nvPr/>
        </p:nvSpPr>
        <p:spPr>
          <a:xfrm>
            <a:off x="5372040" y="4504205"/>
            <a:ext cx="1440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Lê Quốc Đạt</a:t>
            </a:r>
          </a:p>
          <a:p>
            <a:pPr algn="ctr"/>
            <a:r>
              <a:rPr lang="en-US" dirty="0"/>
              <a:t>6551071022</a:t>
            </a:r>
          </a:p>
        </p:txBody>
      </p:sp>
    </p:spTree>
    <p:extLst>
      <p:ext uri="{BB962C8B-B14F-4D97-AF65-F5344CB8AC3E}">
        <p14:creationId xmlns:p14="http://schemas.microsoft.com/office/powerpoint/2010/main" val="144810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59259E-6 L 0.28607 -0.134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297" y="-673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48148E-6 L 1.875E-6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30781 0.0472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2361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2.59259E-6 L -0.30781 -0.2090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1" y="-1046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2.59259E-6 L 0.00195 -0.34028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" y="-17014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9167E-6 1.11111E-6 L 0.29232 0.1233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09" y="6157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8" grpId="1"/>
      <p:bldP spid="39" grpId="0"/>
      <p:bldP spid="39" grpId="1"/>
      <p:bldP spid="40" grpId="0"/>
      <p:bldP spid="40" grpId="1"/>
      <p:bldP spid="41" grpId="0"/>
      <p:bldP spid="41" grpId="1"/>
      <p:bldP spid="42" grpId="0"/>
      <p:bldP spid="42" grpId="1"/>
      <p:bldP spid="43" grpId="0"/>
      <p:bldP spid="43" grpId="1"/>
      <p:bldP spid="5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64656-8EE2-E0A4-0D78-9CEF19418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1FE8A55E-1460-8C88-0326-F974DDC8C426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23DC6F1-18CF-20C0-3A50-A92E0A2ED54E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6C31529-762D-4B29-72E1-152B55BF1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105C697-97DD-4FAE-E541-EEEEEBB2C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8C4700C-6AA3-74CE-53E4-52371DEEA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18CB3E0A-6959-EC14-777B-32B324BE5D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5FC5FD4-FAA1-2B07-583A-B092C0FBCC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69AF9F-2628-CA12-F8A5-938A6EB6F6AB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7B11B9-97B8-E256-1AAE-3B64D1D7C13D}"/>
              </a:ext>
            </a:extLst>
          </p:cNvPr>
          <p:cNvSpPr txBox="1"/>
          <p:nvPr/>
        </p:nvSpPr>
        <p:spPr>
          <a:xfrm>
            <a:off x="588287" y="1070215"/>
            <a:ext cx="48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75550AB-5398-6788-DF92-D19BAEED09EB}"/>
              </a:ext>
            </a:extLst>
          </p:cNvPr>
          <p:cNvSpPr txBox="1"/>
          <p:nvPr/>
        </p:nvSpPr>
        <p:spPr>
          <a:xfrm>
            <a:off x="983141" y="1070215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6C66C1D-3267-F4D1-C8A9-A0EE724B5E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87" y="1845371"/>
            <a:ext cx="900438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- Con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(pointer)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địa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chỉ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biến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khác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- Con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không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trực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tiếp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mà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vị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trí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(address)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của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ô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nhớ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nơi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lưu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giá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trị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dirty="0" err="1">
                <a:ea typeface="Calibri" panose="020F0502020204030204" pitchFamily="34" charset="0"/>
                <a:cs typeface="Times New Roman" panose="02020603050405020304" pitchFamily="18" charset="0"/>
              </a:rPr>
              <a:t>đó</a:t>
            </a:r>
            <a:r>
              <a:rPr lang="en-US" altLang="en-US" dirty="0"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03085C9-189A-970C-ECF4-7421661A4A1A}"/>
              </a:ext>
            </a:extLst>
          </p:cNvPr>
          <p:cNvGrpSpPr>
            <a:grpSpLocks noChangeAspect="1"/>
          </p:cNvGrpSpPr>
          <p:nvPr/>
        </p:nvGrpSpPr>
        <p:grpSpPr>
          <a:xfrm>
            <a:off x="1479139" y="2933877"/>
            <a:ext cx="9207136" cy="2617744"/>
            <a:chOff x="0" y="0"/>
            <a:chExt cx="5972175" cy="1697990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BAF62D8-CE8C-CDE1-C48D-7F1F3327D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1028700"/>
              <a:ext cx="5972175" cy="66929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0B604153-8175-14BB-1612-CCBF438F1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200" y="0"/>
              <a:ext cx="1714500" cy="12001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6559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81490-EEB2-C071-A58C-2F822B1A8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5170D7AD-00D4-377A-AA91-49AE74F01AAB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490563D-5032-D5EF-4BE6-0DADBC14DAE5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C32C56E-9D47-54DE-ECD0-5A47589A67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D65DA03-CFE7-7299-9742-A1605E456CE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344445D-5DE1-285B-2561-457FB75349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20C7957B-C288-D60F-8267-00766D1C369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5DDA42-475E-EB1F-A0A3-59DAD7F4E3D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4D1C73-F939-0E66-1417-30B114646E35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15626ED-3BD2-C7C7-B97B-81CB8B9E29BB}"/>
              </a:ext>
            </a:extLst>
          </p:cNvPr>
          <p:cNvSpPr txBox="1"/>
          <p:nvPr/>
        </p:nvSpPr>
        <p:spPr>
          <a:xfrm>
            <a:off x="588287" y="1070215"/>
            <a:ext cx="48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8470418-84DE-00ED-A37A-70AE9E581F31}"/>
              </a:ext>
            </a:extLst>
          </p:cNvPr>
          <p:cNvSpPr txBox="1"/>
          <p:nvPr/>
        </p:nvSpPr>
        <p:spPr>
          <a:xfrm>
            <a:off x="983141" y="1070215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1E18A0-5ECD-3662-816E-C3D8AE8F1F1B}"/>
              </a:ext>
            </a:extLst>
          </p:cNvPr>
          <p:cNvSpPr txBox="1"/>
          <p:nvPr/>
        </p:nvSpPr>
        <p:spPr>
          <a:xfrm>
            <a:off x="666750" y="1895475"/>
            <a:ext cx="78962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 * 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Dùng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để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khai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hoặc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giải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chiếu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“ &amp; ”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của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một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biến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   Khai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báo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int *p;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p = &amp;a;</a:t>
            </a:r>
          </a:p>
          <a:p>
            <a:pPr lvl="0" fontAlgn="base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-    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Lấy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tại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địa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chỉ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*p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Gán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giá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trị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qua con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trỏ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 *p = 5;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D5C5C0-5B6E-9B5E-7A6C-EC9853A156B5}"/>
              </a:ext>
            </a:extLst>
          </p:cNvPr>
          <p:cNvGrpSpPr/>
          <p:nvPr/>
        </p:nvGrpSpPr>
        <p:grpSpPr>
          <a:xfrm>
            <a:off x="4405312" y="2348294"/>
            <a:ext cx="6019800" cy="3689985"/>
            <a:chOff x="0" y="0"/>
            <a:chExt cx="6019800" cy="3689985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AECAED41-CD99-29AD-327C-359026CB7B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625" y="0"/>
              <a:ext cx="5972175" cy="5651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4760AA1-4D9B-BB07-8153-1E19C9C7E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1514475"/>
              <a:ext cx="3514725" cy="2175510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D99ADEE6-0A0B-14F2-2AAF-CD006F0AD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628650"/>
              <a:ext cx="5972175" cy="951230"/>
            </a:xfrm>
            <a:prstGeom prst="rect">
              <a:avLst/>
            </a:prstGeom>
          </p:spPr>
        </p:pic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C358C69B-E65A-8209-0F40-04577EABF1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14527" y="3542951"/>
            <a:ext cx="5972175" cy="186245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CA592128-CCFE-9DE7-1CD7-CC5EB1C56029}"/>
              </a:ext>
            </a:extLst>
          </p:cNvPr>
          <p:cNvSpPr/>
          <p:nvPr/>
        </p:nvSpPr>
        <p:spPr>
          <a:xfrm>
            <a:off x="8858250" y="3753884"/>
            <a:ext cx="1343024" cy="428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FA6842A-37C4-E47C-0B46-A01F88E5BF4F}"/>
              </a:ext>
            </a:extLst>
          </p:cNvPr>
          <p:cNvSpPr/>
          <p:nvPr/>
        </p:nvSpPr>
        <p:spPr>
          <a:xfrm>
            <a:off x="8872537" y="4557681"/>
            <a:ext cx="1343024" cy="42811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0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25" grpId="0" animBg="1"/>
      <p:bldP spid="2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FE6AC-AA83-EE00-B33F-F623BD7DB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7BBC668B-A735-3F1B-C05F-5F861E37AD7F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491F1B6-B746-EEC9-E05D-A4296E4A612C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7C479C9-BBD8-0ECD-8D6B-C62A5CED6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BA851894-423B-E2CD-C843-A2AF917E37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BB10868-D671-DA9C-75F6-8E5FE2440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E2D1686-3B9F-6630-F760-44A24CFDF00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EFF5CE2-D973-29B8-661E-65BD7B9CC7C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A7AD53-EAC0-7CA9-04A0-6B7850E58642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567AF50-34AF-E953-F3F9-0085C2E515CD}"/>
              </a:ext>
            </a:extLst>
          </p:cNvPr>
          <p:cNvSpPr txBox="1"/>
          <p:nvPr/>
        </p:nvSpPr>
        <p:spPr>
          <a:xfrm>
            <a:off x="588287" y="1070215"/>
            <a:ext cx="48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6007C6-1EB8-66B1-253C-F97EB2F44906}"/>
              </a:ext>
            </a:extLst>
          </p:cNvPr>
          <p:cNvSpPr txBox="1"/>
          <p:nvPr/>
        </p:nvSpPr>
        <p:spPr>
          <a:xfrm>
            <a:off x="983141" y="1070215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E9123C-B448-F723-02E9-4142D08C4623}"/>
              </a:ext>
            </a:extLst>
          </p:cNvPr>
          <p:cNvSpPr txBox="1"/>
          <p:nvPr/>
        </p:nvSpPr>
        <p:spPr>
          <a:xfrm>
            <a:off x="830741" y="1846009"/>
            <a:ext cx="6110286" cy="128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 fontAlgn="base">
              <a:lnSpc>
                <a:spcPct val="150000"/>
              </a:lnSpc>
              <a:buClr>
                <a:srgbClr val="000000"/>
              </a:buClr>
              <a:buSzPts val="1300"/>
            </a:pP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int *p: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tới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nguyên</a:t>
            </a:r>
            <a:endParaRPr lang="en-US" u="none" strike="noStrike" kern="100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 fontAlgn="base">
              <a:lnSpc>
                <a:spcPct val="150000"/>
              </a:lnSpc>
              <a:buClr>
                <a:srgbClr val="000000"/>
              </a:buClr>
              <a:buSzPts val="1300"/>
            </a:pP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float *p: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tới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số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thực</a:t>
            </a:r>
            <a:endParaRPr lang="en-US" u="none" strike="noStrike" kern="100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lvl="0" algn="l" fontAlgn="base">
              <a:lnSpc>
                <a:spcPct val="150000"/>
              </a:lnSpc>
              <a:buClr>
                <a:srgbClr val="000000"/>
              </a:buClr>
              <a:buSzPts val="1300"/>
            </a:pP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- char *p: con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trỏ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tới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ký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tự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hoặc</a:t>
            </a:r>
            <a:r>
              <a:rPr lang="en-US" u="none" strike="noStrike" kern="100" dirty="0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US" u="none" strike="noStrike" kern="100" dirty="0" err="1"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chuỗi</a:t>
            </a:r>
            <a:endParaRPr lang="en-US" u="none" strike="noStrike" kern="100" dirty="0"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AC2D28-04BE-616E-A203-C253F8FF2F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8621" y="3177268"/>
            <a:ext cx="6528172" cy="2766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34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7D288-0D54-9BA7-D28A-F218F013A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235C8487-5293-E4C5-4D2F-9914ABE02235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62DDF21-26E0-491B-70CF-E6EAFE9950ED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F8DA13-25A1-8429-D500-8EADBD248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8D6D956-E902-EAAC-B281-403F073D5A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20E9858-31B1-472D-A91B-BBBEECC42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77E3D59-FF27-387D-7408-9ABC2F36B5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87A332-2F3D-7F44-51C8-6D4071FBA7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19EE46-CE8A-F846-4427-9FAE2573C046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491320E-2E81-29BE-5E76-1996F044017F}"/>
              </a:ext>
            </a:extLst>
          </p:cNvPr>
          <p:cNvSpPr txBox="1"/>
          <p:nvPr/>
        </p:nvSpPr>
        <p:spPr>
          <a:xfrm>
            <a:off x="588287" y="1070215"/>
            <a:ext cx="48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A4341A8-C2B6-E2CC-6D34-2FDBC6F17376}"/>
              </a:ext>
            </a:extLst>
          </p:cNvPr>
          <p:cNvSpPr txBox="1"/>
          <p:nvPr/>
        </p:nvSpPr>
        <p:spPr>
          <a:xfrm>
            <a:off x="983141" y="1070215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6C5110-EB8D-709A-F387-6A92EF169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223451"/>
              </p:ext>
            </p:extLst>
          </p:nvPr>
        </p:nvGraphicFramePr>
        <p:xfrm>
          <a:off x="1431138" y="2378121"/>
          <a:ext cx="9348153" cy="252476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2591349">
                  <a:extLst>
                    <a:ext uri="{9D8B030D-6E8A-4147-A177-3AD203B41FA5}">
                      <a16:colId xmlns:a16="http://schemas.microsoft.com/office/drawing/2014/main" val="1461086399"/>
                    </a:ext>
                  </a:extLst>
                </a:gridCol>
                <a:gridCol w="6756804">
                  <a:extLst>
                    <a:ext uri="{9D8B030D-6E8A-4147-A177-3AD203B41FA5}">
                      <a16:colId xmlns:a16="http://schemas.microsoft.com/office/drawing/2014/main" val="4020168148"/>
                    </a:ext>
                  </a:extLst>
                </a:gridCol>
              </a:tblGrid>
              <a:tr h="300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Mô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tả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4584258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tham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chiếu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địa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chỉ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vào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hàm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thay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đổi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được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giá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trị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gốc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5875454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Quản lý mảng động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Sử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malloc,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calloc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free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cấp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phát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giải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phóng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bộ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nhớ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5353807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Làm việc với chuỗi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 *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để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thao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tác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chuỗi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dễ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dàng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hơn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9464781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Cấu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trúc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dữ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liệu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động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Danh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sách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liên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kết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cây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ngăn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xếp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đợi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...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0866943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 trỏ hàm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Cho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phép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truyền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hàm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như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biến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ứng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dụng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800" kern="10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trong</a:t>
                      </a: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callback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35265646"/>
                  </a:ext>
                </a:extLst>
              </a:tr>
              <a:tr h="30025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 </a:t>
                      </a:r>
                      <a:endParaRPr lang="en-US" sz="18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en-US" sz="18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…</a:t>
                      </a:r>
                      <a:endParaRPr lang="en-US" sz="18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20314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266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0A84C-CC2A-263B-7ADC-6FE757AB9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327D4B98-D9B2-308C-EAB2-9A92C91AFCAF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A1A8EF-8729-81C6-4E3F-3CC721E30E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AECF3BE-1888-8685-0801-8EA53B7DB7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F06AE-E34E-A22D-2415-5145FB913DA4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874C887-F177-F99E-BA81-5086C08E24BD}"/>
              </a:ext>
            </a:extLst>
          </p:cNvPr>
          <p:cNvSpPr txBox="1"/>
          <p:nvPr/>
        </p:nvSpPr>
        <p:spPr>
          <a:xfrm>
            <a:off x="588287" y="1070215"/>
            <a:ext cx="4849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23F503-8E69-68C2-012C-3A1B12179CAD}"/>
              </a:ext>
            </a:extLst>
          </p:cNvPr>
          <p:cNvSpPr txBox="1"/>
          <p:nvPr/>
        </p:nvSpPr>
        <p:spPr>
          <a:xfrm>
            <a:off x="983141" y="1070215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37BF6-1C1A-1BFB-92AC-51A6C15D651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96" y="2087221"/>
            <a:ext cx="5095875" cy="35356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B757AB-20B0-0D5C-374D-626C529E06B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2087221"/>
            <a:ext cx="4991100" cy="3787775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5CDF37B-7EA1-3913-A504-B0E5640100CC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2DDECCD-F091-6691-B826-D9F8890AA7C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894C174-8096-8E3B-FC1C-C22EC345083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3687022-6FC5-EBDD-BB5F-937BCCF20BD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564E1FE7-A8E9-CC48-B049-134184E12066}"/>
              </a:ext>
            </a:extLst>
          </p:cNvPr>
          <p:cNvSpPr/>
          <p:nvPr/>
        </p:nvSpPr>
        <p:spPr>
          <a:xfrm>
            <a:off x="4695825" y="2781300"/>
            <a:ext cx="704850" cy="161925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057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1C71-3ECB-4DE4-2DF5-9CE7379F9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4B48ECF0-87F3-AC90-9563-699EEA6A8F71}"/>
              </a:ext>
            </a:extLst>
          </p:cNvPr>
          <p:cNvSpPr/>
          <p:nvPr/>
        </p:nvSpPr>
        <p:spPr>
          <a:xfrm>
            <a:off x="-5394" y="7644"/>
            <a:ext cx="12192000" cy="691896"/>
          </a:xfrm>
          <a:prstGeom prst="rect">
            <a:avLst/>
          </a:prstGeom>
          <a:solidFill>
            <a:srgbClr val="3E308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3FC52C-2134-533B-9144-B9E27C2B7BE9}"/>
              </a:ext>
            </a:extLst>
          </p:cNvPr>
          <p:cNvGrpSpPr/>
          <p:nvPr/>
        </p:nvGrpSpPr>
        <p:grpSpPr>
          <a:xfrm>
            <a:off x="0" y="5298555"/>
            <a:ext cx="12210430" cy="1604843"/>
            <a:chOff x="0" y="5298555"/>
            <a:chExt cx="12210430" cy="1604843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7B8E15D-2931-4CE6-BCB2-7F6DEA38EB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298555"/>
              <a:ext cx="12210430" cy="160484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F2B82BC-3936-D51F-B14A-E2C825AB4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5728"/>
              <a:ext cx="12210430" cy="151725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B3E748B-1EE4-4EEE-E652-2830C069B35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5340743"/>
              <a:ext cx="12192000" cy="1517257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9888C18D-BED8-61F9-1E5A-7787C7D1F0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3713" y="104543"/>
            <a:ext cx="478749" cy="4787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D4ED0AD6-60DD-6F66-5D06-C12460F78AC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8" y="114217"/>
            <a:ext cx="478749" cy="4787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9FD8C-FAD1-79EB-5D5D-D727EBD5F623}"/>
              </a:ext>
            </a:extLst>
          </p:cNvPr>
          <p:cNvSpPr txBox="1"/>
          <p:nvPr/>
        </p:nvSpPr>
        <p:spPr>
          <a:xfrm>
            <a:off x="2473659" y="12310"/>
            <a:ext cx="72180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kern="1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ĐỀ TÀI: Con </a:t>
            </a:r>
            <a:r>
              <a:rPr lang="en-US" sz="3600" b="1" kern="1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trỏ</a:t>
            </a:r>
            <a:endParaRPr lang="en-US" sz="3600" b="1" kern="100" dirty="0">
              <a:solidFill>
                <a:srgbClr val="FFFF00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495C379-B19E-1347-5AE2-3639BED66CDA}"/>
              </a:ext>
            </a:extLst>
          </p:cNvPr>
          <p:cNvGrpSpPr/>
          <p:nvPr/>
        </p:nvGrpSpPr>
        <p:grpSpPr>
          <a:xfrm>
            <a:off x="4452977" y="1815060"/>
            <a:ext cx="3283097" cy="3227879"/>
            <a:chOff x="4452977" y="1815060"/>
            <a:chExt cx="3283097" cy="3227879"/>
          </a:xfrm>
        </p:grpSpPr>
        <p:sp>
          <p:nvSpPr>
            <p:cNvPr id="9" name="Partial Circle 8">
              <a:extLst>
                <a:ext uri="{FF2B5EF4-FFF2-40B4-BE49-F238E27FC236}">
                  <a16:creationId xmlns:a16="http://schemas.microsoft.com/office/drawing/2014/main" id="{9627EC48-9999-8774-A7BA-57F188017E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50B801-2D80-F2F4-E2CA-849276C5B3A8}"/>
                </a:ext>
              </a:extLst>
            </p:cNvPr>
            <p:cNvSpPr txBox="1"/>
            <p:nvPr/>
          </p:nvSpPr>
          <p:spPr>
            <a:xfrm>
              <a:off x="5052974" y="2745077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1533BD-5E72-ECB7-33AC-C903BF2AB691}"/>
              </a:ext>
            </a:extLst>
          </p:cNvPr>
          <p:cNvGrpSpPr/>
          <p:nvPr/>
        </p:nvGrpSpPr>
        <p:grpSpPr>
          <a:xfrm>
            <a:off x="4463666" y="2224808"/>
            <a:ext cx="3283097" cy="2408381"/>
            <a:chOff x="4463666" y="2224808"/>
            <a:chExt cx="3283097" cy="2408381"/>
          </a:xfrm>
        </p:grpSpPr>
        <p:sp>
          <p:nvSpPr>
            <p:cNvPr id="11" name="Partial Circle 10">
              <a:extLst>
                <a:ext uri="{FF2B5EF4-FFF2-40B4-BE49-F238E27FC236}">
                  <a16:creationId xmlns:a16="http://schemas.microsoft.com/office/drawing/2014/main" id="{05650EC2-C17E-B18B-9DAC-FC11463908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63666" y="2224808"/>
              <a:ext cx="3283097" cy="2408381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C4C7D35-DD82-3813-2168-81AB5620CF61}"/>
                </a:ext>
              </a:extLst>
            </p:cNvPr>
            <p:cNvSpPr txBox="1"/>
            <p:nvPr/>
          </p:nvSpPr>
          <p:spPr>
            <a:xfrm>
              <a:off x="5948024" y="256309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8615AC-8153-1F47-146B-FC6AEF92AEDD}"/>
              </a:ext>
            </a:extLst>
          </p:cNvPr>
          <p:cNvGrpSpPr/>
          <p:nvPr/>
        </p:nvGrpSpPr>
        <p:grpSpPr>
          <a:xfrm>
            <a:off x="5127743" y="2492529"/>
            <a:ext cx="1954942" cy="1922062"/>
            <a:chOff x="5127743" y="2492529"/>
            <a:chExt cx="1954942" cy="1922062"/>
          </a:xfrm>
        </p:grpSpPr>
        <p:sp>
          <p:nvSpPr>
            <p:cNvPr id="13" name="Partial Circle 12">
              <a:extLst>
                <a:ext uri="{FF2B5EF4-FFF2-40B4-BE49-F238E27FC236}">
                  <a16:creationId xmlns:a16="http://schemas.microsoft.com/office/drawing/2014/main" id="{2E2DB15E-B208-F35B-6025-96B8A23B92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27743" y="2492529"/>
              <a:ext cx="1954942" cy="1922062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0826ABF-4E80-6B9C-2473-165887277825}"/>
                </a:ext>
              </a:extLst>
            </p:cNvPr>
            <p:cNvSpPr txBox="1"/>
            <p:nvPr/>
          </p:nvSpPr>
          <p:spPr>
            <a:xfrm>
              <a:off x="6478921" y="293243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III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D13F68-54AC-47AF-7B90-80E602DD59FD}"/>
              </a:ext>
            </a:extLst>
          </p:cNvPr>
          <p:cNvGrpSpPr/>
          <p:nvPr/>
        </p:nvGrpSpPr>
        <p:grpSpPr>
          <a:xfrm>
            <a:off x="4452977" y="1815060"/>
            <a:ext cx="3283097" cy="3227879"/>
            <a:chOff x="4452977" y="1815060"/>
            <a:chExt cx="3283097" cy="3227879"/>
          </a:xfrm>
        </p:grpSpPr>
        <p:sp>
          <p:nvSpPr>
            <p:cNvPr id="14" name="Partial Circle 13">
              <a:extLst>
                <a:ext uri="{FF2B5EF4-FFF2-40B4-BE49-F238E27FC236}">
                  <a16:creationId xmlns:a16="http://schemas.microsoft.com/office/drawing/2014/main" id="{EABBA82E-BEAC-F08E-861B-D415736A708E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52977" y="1815060"/>
              <a:ext cx="3283097" cy="3227879"/>
            </a:xfrm>
            <a:prstGeom prst="pie">
              <a:avLst>
                <a:gd name="adj1" fmla="val 10775236"/>
                <a:gd name="adj2" fmla="val 14402758"/>
              </a:avLst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3500000" scaled="1"/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640FD6E-A60E-A788-35D0-81437914F365}"/>
                </a:ext>
              </a:extLst>
            </p:cNvPr>
            <p:cNvSpPr txBox="1"/>
            <p:nvPr/>
          </p:nvSpPr>
          <p:spPr>
            <a:xfrm>
              <a:off x="6781217" y="3711511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IV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1C13E49-4F38-E418-39C2-A2A8F0841B22}"/>
              </a:ext>
            </a:extLst>
          </p:cNvPr>
          <p:cNvGrpSpPr/>
          <p:nvPr/>
        </p:nvGrpSpPr>
        <p:grpSpPr>
          <a:xfrm>
            <a:off x="4441159" y="2224808"/>
            <a:ext cx="3283097" cy="2408380"/>
            <a:chOff x="4441159" y="2224808"/>
            <a:chExt cx="3283097" cy="2408380"/>
          </a:xfrm>
        </p:grpSpPr>
        <p:sp>
          <p:nvSpPr>
            <p:cNvPr id="15" name="Partial Circle 14">
              <a:extLst>
                <a:ext uri="{FF2B5EF4-FFF2-40B4-BE49-F238E27FC236}">
                  <a16:creationId xmlns:a16="http://schemas.microsoft.com/office/drawing/2014/main" id="{87CDEC31-E6CF-C381-5FA8-6F921CC469A3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4441159" y="2224808"/>
              <a:ext cx="3283097" cy="2408380"/>
            </a:xfrm>
            <a:prstGeom prst="pie">
              <a:avLst>
                <a:gd name="adj1" fmla="val 14360254"/>
                <a:gd name="adj2" fmla="val 17994666"/>
              </a:avLst>
            </a:prstGeom>
            <a:gradFill flip="none" rotWithShape="1">
              <a:gsLst>
                <a:gs pos="0">
                  <a:schemeClr val="accent4">
                    <a:tint val="66000"/>
                    <a:satMod val="160000"/>
                  </a:schemeClr>
                </a:gs>
                <a:gs pos="50000">
                  <a:schemeClr val="accent4">
                    <a:tint val="44500"/>
                    <a:satMod val="160000"/>
                  </a:schemeClr>
                </a:gs>
                <a:gs pos="100000">
                  <a:schemeClr val="accent4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BFF9C77-6CF8-A667-7B85-745A812B4DAD}"/>
                </a:ext>
              </a:extLst>
            </p:cNvPr>
            <p:cNvSpPr txBox="1"/>
            <p:nvPr/>
          </p:nvSpPr>
          <p:spPr>
            <a:xfrm>
              <a:off x="5964269" y="3982239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F8E16A7-4E7B-6E7A-936F-D0E04A0E0B4A}"/>
              </a:ext>
            </a:extLst>
          </p:cNvPr>
          <p:cNvGrpSpPr/>
          <p:nvPr/>
        </p:nvGrpSpPr>
        <p:grpSpPr>
          <a:xfrm>
            <a:off x="5124445" y="2452116"/>
            <a:ext cx="1954943" cy="1922063"/>
            <a:chOff x="5124445" y="2452116"/>
            <a:chExt cx="1954943" cy="1922063"/>
          </a:xfrm>
        </p:grpSpPr>
        <p:sp>
          <p:nvSpPr>
            <p:cNvPr id="17" name="Partial Circle 16">
              <a:extLst>
                <a:ext uri="{FF2B5EF4-FFF2-40B4-BE49-F238E27FC236}">
                  <a16:creationId xmlns:a16="http://schemas.microsoft.com/office/drawing/2014/main" id="{2C8A5EE4-4EDF-C170-02A3-9E53EB368EA5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5124445" y="2452116"/>
              <a:ext cx="1954943" cy="1922063"/>
            </a:xfrm>
            <a:prstGeom prst="pie">
              <a:avLst>
                <a:gd name="adj1" fmla="val 17980706"/>
                <a:gd name="adj2" fmla="val 27575"/>
              </a:avLst>
            </a:prstGeom>
            <a:gradFill flip="none" rotWithShape="1">
              <a:gsLst>
                <a:gs pos="0">
                  <a:schemeClr val="accent3">
                    <a:tint val="66000"/>
                    <a:satMod val="160000"/>
                  </a:schemeClr>
                </a:gs>
                <a:gs pos="50000">
                  <a:schemeClr val="accent3">
                    <a:tint val="44500"/>
                    <a:satMod val="160000"/>
                  </a:schemeClr>
                </a:gs>
                <a:gs pos="100000">
                  <a:schemeClr val="accent3">
                    <a:tint val="23500"/>
                    <a:satMod val="160000"/>
                  </a:schemeClr>
                </a:gs>
              </a:gsLst>
              <a:lin ang="18900000" scaled="1"/>
              <a:tileRect/>
            </a:gra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6AC2C81-AEEB-790D-9501-1B873075C6F6}"/>
                </a:ext>
              </a:extLst>
            </p:cNvPr>
            <p:cNvSpPr txBox="1"/>
            <p:nvPr/>
          </p:nvSpPr>
          <p:spPr>
            <a:xfrm>
              <a:off x="5410784" y="3525638"/>
              <a:ext cx="4849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VI</a:t>
              </a: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1A3FA58F-495B-9175-471B-11DA6DAED57F}"/>
              </a:ext>
            </a:extLst>
          </p:cNvPr>
          <p:cNvSpPr txBox="1"/>
          <p:nvPr/>
        </p:nvSpPr>
        <p:spPr>
          <a:xfrm>
            <a:off x="1568165" y="2087221"/>
            <a:ext cx="1926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54E1706-6948-7A20-41E0-7CAB2C997491}"/>
              </a:ext>
            </a:extLst>
          </p:cNvPr>
          <p:cNvSpPr txBox="1"/>
          <p:nvPr/>
        </p:nvSpPr>
        <p:spPr>
          <a:xfrm>
            <a:off x="4317068" y="1222485"/>
            <a:ext cx="3531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CON TRỎ MẢNG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C7BFA1-EEBB-50E9-28A3-B989148B7486}"/>
              </a:ext>
            </a:extLst>
          </p:cNvPr>
          <p:cNvSpPr txBox="1"/>
          <p:nvPr/>
        </p:nvSpPr>
        <p:spPr>
          <a:xfrm>
            <a:off x="8020426" y="2557832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MẢNG CON TRỎ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BFC3160-4994-9137-6336-EDF2900E0D84}"/>
              </a:ext>
            </a:extLst>
          </p:cNvPr>
          <p:cNvSpPr txBox="1"/>
          <p:nvPr/>
        </p:nvSpPr>
        <p:spPr>
          <a:xfrm>
            <a:off x="8020426" y="4357333"/>
            <a:ext cx="3657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CẤP PHÁT ĐỘNG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93028E-9F15-9003-F210-55A07C61CE42}"/>
              </a:ext>
            </a:extLst>
          </p:cNvPr>
          <p:cNvSpPr txBox="1"/>
          <p:nvPr/>
        </p:nvSpPr>
        <p:spPr>
          <a:xfrm>
            <a:off x="3893835" y="5214551"/>
            <a:ext cx="4821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DANH SÁCH LIÊN KẾT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115EBC6-17CE-D34C-0E6E-8BD90CAA1F5B}"/>
              </a:ext>
            </a:extLst>
          </p:cNvPr>
          <p:cNvSpPr txBox="1"/>
          <p:nvPr/>
        </p:nvSpPr>
        <p:spPr>
          <a:xfrm>
            <a:off x="1349535" y="3886192"/>
            <a:ext cx="27091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ỨNG DỤNG</a:t>
            </a:r>
          </a:p>
        </p:txBody>
      </p:sp>
    </p:spTree>
    <p:extLst>
      <p:ext uri="{BB962C8B-B14F-4D97-AF65-F5344CB8AC3E}">
        <p14:creationId xmlns:p14="http://schemas.microsoft.com/office/powerpoint/2010/main" val="108245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</TotalTime>
  <Words>2242</Words>
  <Application>Microsoft Office PowerPoint</Application>
  <PresentationFormat>Widescreen</PresentationFormat>
  <Paragraphs>319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Đạt Lê</dc:creator>
  <cp:lastModifiedBy>Đạt Lê</cp:lastModifiedBy>
  <cp:revision>5</cp:revision>
  <dcterms:created xsi:type="dcterms:W3CDTF">2025-06-04T01:23:28Z</dcterms:created>
  <dcterms:modified xsi:type="dcterms:W3CDTF">2025-06-05T14:49:52Z</dcterms:modified>
</cp:coreProperties>
</file>