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24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8BDCB-78B0-4602-A2A4-46193FA57C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2259-59CB-4A19-8545-71DF41B4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11-80AB-459E-A0C9-2060B419D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Web Java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DDD-026A-4832-AAF1-09BBE2794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2-2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Lê quốc hải</a:t>
            </a:r>
          </a:p>
        </p:txBody>
      </p:sp>
    </p:spTree>
    <p:extLst>
      <p:ext uri="{BB962C8B-B14F-4D97-AF65-F5344CB8AC3E}">
        <p14:creationId xmlns:p14="http://schemas.microsoft.com/office/powerpoint/2010/main" val="27572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Làm việc với chuỗi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8946541" cy="47391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Nối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So sánh 2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2.3. Lấy độ dài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2.4. Lấy ký tự ở vị trí chỉ định trong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2.5. Kiểm tra chuỗi bắt đầu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2.6. Kiểm tra chuỗi kết thúc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2.7. Kiểm tra một chuỗi có chứa chuỗi được chỉ định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2.8. Tạo chuỗi theo định dạng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2.9. Vị trí bắt đầu của chuỗi B đầu tiên được tìm thấy trong chuỗi 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2.10. Vị trí bắt đầu của chuỗi B cuối cùng được tìm thấy trong chuỗi 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2.11. Kiểm tra một chuỗi có rỗng hay không</a:t>
            </a:r>
          </a:p>
        </p:txBody>
      </p:sp>
    </p:spTree>
    <p:extLst>
      <p:ext uri="{BB962C8B-B14F-4D97-AF65-F5344CB8AC3E}">
        <p14:creationId xmlns:p14="http://schemas.microsoft.com/office/powerpoint/2010/main" val="2634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Làm việc với chuỗi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2.12. Thay thế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2.13. Tách chuỗi thông qua ký tự phân cách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2.14. Làm in hoa tất cả ký tự trong chuỗi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2.15. Làm in thường tất cả ký tự trong chuỗi</a:t>
            </a:r>
          </a:p>
        </p:txBody>
      </p:sp>
    </p:spTree>
    <p:extLst>
      <p:ext uri="{BB962C8B-B14F-4D97-AF65-F5344CB8AC3E}">
        <p14:creationId xmlns:p14="http://schemas.microsoft.com/office/powerpoint/2010/main" val="152298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Nối chuỗi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8946541" cy="47391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Là các phương thức dùng để nối các chuỗi với nhau tạo thành chuỗi mới chứa tất cả các chuỗi tham gia nối.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Ví dụ: Nối chuỗi "Hello, " với chuỗi "World!" thì ta sẽ có được chuỗi: "Hello, World!"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Có 2 phương thức chính dùng để nối chuỗi: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Phương thức join: Nỗi các chuỗi với nhau cách nhau bởi chuỗi phân cách.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Phương thức concat: Nối chuỗi A với chuỗi B</a:t>
            </a:r>
          </a:p>
        </p:txBody>
      </p:sp>
    </p:spTree>
    <p:extLst>
      <p:ext uri="{BB962C8B-B14F-4D97-AF65-F5344CB8AC3E}">
        <p14:creationId xmlns:p14="http://schemas.microsoft.com/office/powerpoint/2010/main" val="280837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2.1. Nối chuỗi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39B53-A46C-43CA-B905-A8345EE0B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174" y="1853248"/>
            <a:ext cx="7869652" cy="4480411"/>
          </a:xfrm>
        </p:spPr>
      </p:pic>
    </p:spTree>
    <p:extLst>
      <p:ext uri="{BB962C8B-B14F-4D97-AF65-F5344CB8AC3E}">
        <p14:creationId xmlns:p14="http://schemas.microsoft.com/office/powerpoint/2010/main" val="280568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595-0D8F-4FE6-A3EC-4557A1A4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2.2. So sánh 2 chuỗi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998B-3737-4D43-973D-24B118D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8946541" cy="47391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Phương thức equals: Dùng để so sánh 2 chuỗi có giống nhau hay không.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Phương thức equalsIgnoreCase: Dùng để so sánh 2 chuỗi có giống nhau hay không mà không phân biệt chữ hoa / thường.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Phương thức compareTo: So sánh sự chênh lệch giữa ký tự đầu của 2 chuỗi theo bảng mã Unicode.</a:t>
            </a:r>
          </a:p>
        </p:txBody>
      </p:sp>
    </p:spTree>
    <p:extLst>
      <p:ext uri="{BB962C8B-B14F-4D97-AF65-F5344CB8AC3E}">
        <p14:creationId xmlns:p14="http://schemas.microsoft.com/office/powerpoint/2010/main" val="36499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1552</TotalTime>
  <Words>327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Lập Trình Web Java Cơ Bản</vt:lpstr>
      <vt:lpstr>2. Làm việc với chuỗi</vt:lpstr>
      <vt:lpstr>2. Làm việc với chuỗi</vt:lpstr>
      <vt:lpstr>2.1. Nối chuỗi</vt:lpstr>
      <vt:lpstr>2.1. Nối chuỗi</vt:lpstr>
      <vt:lpstr>2.2. So sánh 2 chuỗi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 Java Cơ Bản</dc:title>
  <dc:creator>Quốc Hải Lê</dc:creator>
  <cp:lastModifiedBy>Quốc Hải Lê</cp:lastModifiedBy>
  <cp:revision>81</cp:revision>
  <dcterms:created xsi:type="dcterms:W3CDTF">2024-07-06T12:34:55Z</dcterms:created>
  <dcterms:modified xsi:type="dcterms:W3CDTF">2024-07-16T16:33:45Z</dcterms:modified>
</cp:coreProperties>
</file>