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5" r:id="rId3"/>
    <p:sldId id="326" r:id="rId4"/>
    <p:sldId id="327" r:id="rId5"/>
    <p:sldId id="328" r:id="rId6"/>
    <p:sldId id="329" r:id="rId7"/>
    <p:sldId id="330" r:id="rId8"/>
    <p:sldId id="339" r:id="rId9"/>
    <p:sldId id="340" r:id="rId10"/>
    <p:sldId id="341" r:id="rId11"/>
    <p:sldId id="34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1-2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Bài 3: Cho phép người dùng nhâp một số nguyên kiểu int và sau khi người dùng nhập, hãy ép kiểu về kiểu long và in ra màn hình theo mẫu như sau:</a:t>
            </a:r>
          </a:p>
          <a:p>
            <a:pPr lvl="1"/>
            <a:r>
              <a:rPr lang="en-US">
                <a:latin typeface="Arial" panose="020B0604020202020204" pitchFamily="34" charset="0"/>
                <a:cs typeface="Arial" panose="020B0604020202020204" pitchFamily="34" charset="0"/>
              </a:rPr>
              <a:t>Số nguyên sau khi chuyển về long: &lt;Số nguyên người dùng nhập sau khi chuyển về long&gt;</a:t>
            </a:r>
          </a:p>
        </p:txBody>
      </p:sp>
    </p:spTree>
    <p:extLst>
      <p:ext uri="{BB962C8B-B14F-4D97-AF65-F5344CB8AC3E}">
        <p14:creationId xmlns:p14="http://schemas.microsoft.com/office/powerpoint/2010/main" val="333697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Bài 4: Cho phép người dùng nhập một số nguyên kiểu long và sau khi người dùng nhập, hãy ép số nguyên vừa nhập về kiểu short và xuất ra màn hình console với mẫu như sau:</a:t>
            </a:r>
          </a:p>
          <a:p>
            <a:pPr lvl="1"/>
            <a:r>
              <a:rPr lang="en-US">
                <a:latin typeface="Arial" panose="020B0604020202020204" pitchFamily="34" charset="0"/>
                <a:cs typeface="Arial" panose="020B0604020202020204" pitchFamily="34" charset="0"/>
              </a:rPr>
              <a:t>Số nguyên sau khi ép về kiểu short: &lt;Số nguyên sau khi ép về kiểu short&gt;</a:t>
            </a:r>
          </a:p>
        </p:txBody>
      </p:sp>
    </p:spTree>
    <p:extLst>
      <p:ext uri="{BB962C8B-B14F-4D97-AF65-F5344CB8AC3E}">
        <p14:creationId xmlns:p14="http://schemas.microsoft.com/office/powerpoint/2010/main" val="4699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Nhập xuất (I/O)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8.1. Nhập (Input)</a:t>
            </a:r>
          </a:p>
          <a:p>
            <a:r>
              <a:rPr lang="en-US">
                <a:latin typeface="Arial" panose="020B0604020202020204" pitchFamily="34" charset="0"/>
                <a:cs typeface="Arial" panose="020B0604020202020204" pitchFamily="34" charset="0"/>
              </a:rPr>
              <a:t>8.2. Xuất (Output)</a:t>
            </a:r>
          </a:p>
        </p:txBody>
      </p:sp>
    </p:spTree>
    <p:extLst>
      <p:ext uri="{BB962C8B-B14F-4D97-AF65-F5344CB8AC3E}">
        <p14:creationId xmlns:p14="http://schemas.microsoft.com/office/powerpoint/2010/main" val="358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8.1. Nhập (Input)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Để nhận dữ liệu nhập từ bàn phím từ người dùng ở màn hình console, trong Java ta sử dụng đối tượng Scanner.</a:t>
            </a:r>
          </a:p>
          <a:p>
            <a:r>
              <a:rPr lang="en-US">
                <a:latin typeface="Arial" panose="020B0604020202020204" pitchFamily="34" charset="0"/>
                <a:cs typeface="Arial" panose="020B0604020202020204" pitchFamily="34" charset="0"/>
              </a:rPr>
              <a:t>Để khởi tạo Scanner:</a:t>
            </a:r>
          </a:p>
        </p:txBody>
      </p:sp>
      <p:pic>
        <p:nvPicPr>
          <p:cNvPr id="7" name="Picture 6">
            <a:extLst>
              <a:ext uri="{FF2B5EF4-FFF2-40B4-BE49-F238E27FC236}">
                <a16:creationId xmlns:a16="http://schemas.microsoft.com/office/drawing/2014/main" id="{26B7BBBA-636E-4473-8301-88C6D6F08C15}"/>
              </a:ext>
            </a:extLst>
          </p:cNvPr>
          <p:cNvPicPr>
            <a:picLocks noChangeAspect="1"/>
          </p:cNvPicPr>
          <p:nvPr/>
        </p:nvPicPr>
        <p:blipFill>
          <a:blip r:embed="rId2"/>
          <a:stretch>
            <a:fillRect/>
          </a:stretch>
        </p:blipFill>
        <p:spPr>
          <a:xfrm>
            <a:off x="2987850" y="3570530"/>
            <a:ext cx="6216300" cy="2981190"/>
          </a:xfrm>
          <a:prstGeom prst="rect">
            <a:avLst/>
          </a:prstGeom>
        </p:spPr>
      </p:pic>
    </p:spTree>
    <p:extLst>
      <p:ext uri="{BB962C8B-B14F-4D97-AF65-F5344CB8AC3E}">
        <p14:creationId xmlns:p14="http://schemas.microsoft.com/office/powerpoint/2010/main" val="59795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8.1. Nhập (Input)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Khi sử dụng scanner xong, đừng quên đóng.</a:t>
            </a:r>
          </a:p>
        </p:txBody>
      </p:sp>
      <p:pic>
        <p:nvPicPr>
          <p:cNvPr id="5" name="Picture 4">
            <a:extLst>
              <a:ext uri="{FF2B5EF4-FFF2-40B4-BE49-F238E27FC236}">
                <a16:creationId xmlns:a16="http://schemas.microsoft.com/office/drawing/2014/main" id="{50F6ED5F-D922-4505-903F-46E861069EC9}"/>
              </a:ext>
            </a:extLst>
          </p:cNvPr>
          <p:cNvPicPr>
            <a:picLocks noChangeAspect="1"/>
          </p:cNvPicPr>
          <p:nvPr/>
        </p:nvPicPr>
        <p:blipFill>
          <a:blip r:embed="rId2"/>
          <a:stretch>
            <a:fillRect/>
          </a:stretch>
        </p:blipFill>
        <p:spPr>
          <a:xfrm>
            <a:off x="3626906" y="2932988"/>
            <a:ext cx="4938188" cy="3619814"/>
          </a:xfrm>
          <a:prstGeom prst="rect">
            <a:avLst/>
          </a:prstGeom>
        </p:spPr>
      </p:pic>
    </p:spTree>
    <p:extLst>
      <p:ext uri="{BB962C8B-B14F-4D97-AF65-F5344CB8AC3E}">
        <p14:creationId xmlns:p14="http://schemas.microsoft.com/office/powerpoint/2010/main" val="294089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8.1. Nhập (Input)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Các phương thức nhập thường dùng:</a:t>
            </a:r>
          </a:p>
        </p:txBody>
      </p:sp>
      <p:pic>
        <p:nvPicPr>
          <p:cNvPr id="6" name="Picture 5">
            <a:extLst>
              <a:ext uri="{FF2B5EF4-FFF2-40B4-BE49-F238E27FC236}">
                <a16:creationId xmlns:a16="http://schemas.microsoft.com/office/drawing/2014/main" id="{C8513CBD-57B5-4422-BBBB-264B993FF937}"/>
              </a:ext>
            </a:extLst>
          </p:cNvPr>
          <p:cNvPicPr>
            <a:picLocks noChangeAspect="1"/>
          </p:cNvPicPr>
          <p:nvPr/>
        </p:nvPicPr>
        <p:blipFill>
          <a:blip r:embed="rId2"/>
          <a:stretch>
            <a:fillRect/>
          </a:stretch>
        </p:blipFill>
        <p:spPr>
          <a:xfrm>
            <a:off x="6853095" y="781235"/>
            <a:ext cx="4331398" cy="5734974"/>
          </a:xfrm>
          <a:prstGeom prst="rect">
            <a:avLst/>
          </a:prstGeom>
        </p:spPr>
      </p:pic>
    </p:spTree>
    <p:extLst>
      <p:ext uri="{BB962C8B-B14F-4D97-AF65-F5344CB8AC3E}">
        <p14:creationId xmlns:p14="http://schemas.microsoft.com/office/powerpoint/2010/main" val="178355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8.2. Xuất (Output)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Là phương thức dùng để xuất dữ liệu / giá trị của một biến ra màn hình console.</a:t>
            </a:r>
          </a:p>
        </p:txBody>
      </p:sp>
      <p:pic>
        <p:nvPicPr>
          <p:cNvPr id="5" name="Picture 4">
            <a:extLst>
              <a:ext uri="{FF2B5EF4-FFF2-40B4-BE49-F238E27FC236}">
                <a16:creationId xmlns:a16="http://schemas.microsoft.com/office/drawing/2014/main" id="{3B9C7774-FD22-44F7-873E-16BF5DF5D625}"/>
              </a:ext>
            </a:extLst>
          </p:cNvPr>
          <p:cNvPicPr>
            <a:picLocks noChangeAspect="1"/>
          </p:cNvPicPr>
          <p:nvPr/>
        </p:nvPicPr>
        <p:blipFill>
          <a:blip r:embed="rId2"/>
          <a:stretch>
            <a:fillRect/>
          </a:stretch>
        </p:blipFill>
        <p:spPr>
          <a:xfrm>
            <a:off x="2226138" y="3302917"/>
            <a:ext cx="7739724" cy="2945482"/>
          </a:xfrm>
          <a:prstGeom prst="rect">
            <a:avLst/>
          </a:prstGeom>
        </p:spPr>
      </p:pic>
    </p:spTree>
    <p:extLst>
      <p:ext uri="{BB962C8B-B14F-4D97-AF65-F5344CB8AC3E}">
        <p14:creationId xmlns:p14="http://schemas.microsoft.com/office/powerpoint/2010/main" val="283222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8.2. Xuất (Output)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Là phương thức dùng để xuất dữ liệu / giá trị của một biến ra màn hình console.</a:t>
            </a:r>
          </a:p>
        </p:txBody>
      </p:sp>
      <p:pic>
        <p:nvPicPr>
          <p:cNvPr id="6" name="Picture 5">
            <a:extLst>
              <a:ext uri="{FF2B5EF4-FFF2-40B4-BE49-F238E27FC236}">
                <a16:creationId xmlns:a16="http://schemas.microsoft.com/office/drawing/2014/main" id="{09D2D111-91E6-404E-9D8C-850CEFEB56AF}"/>
              </a:ext>
            </a:extLst>
          </p:cNvPr>
          <p:cNvPicPr>
            <a:picLocks noChangeAspect="1"/>
          </p:cNvPicPr>
          <p:nvPr/>
        </p:nvPicPr>
        <p:blipFill>
          <a:blip r:embed="rId2"/>
          <a:stretch>
            <a:fillRect/>
          </a:stretch>
        </p:blipFill>
        <p:spPr>
          <a:xfrm>
            <a:off x="0" y="3727600"/>
            <a:ext cx="12192000" cy="2225898"/>
          </a:xfrm>
          <a:prstGeom prst="rect">
            <a:avLst/>
          </a:prstGeom>
        </p:spPr>
      </p:pic>
    </p:spTree>
    <p:extLst>
      <p:ext uri="{BB962C8B-B14F-4D97-AF65-F5344CB8AC3E}">
        <p14:creationId xmlns:p14="http://schemas.microsoft.com/office/powerpoint/2010/main" val="294249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Bài 1: Yêu cầu người dùng nhập vào một nội dung gì đó và xuất ra màn hình nội dung do người dùng nhập theo mẫu:</a:t>
            </a:r>
          </a:p>
          <a:p>
            <a:pPr lvl="1"/>
            <a:r>
              <a:rPr lang="en-US">
                <a:latin typeface="Arial" panose="020B0604020202020204" pitchFamily="34" charset="0"/>
                <a:cs typeface="Arial" panose="020B0604020202020204" pitchFamily="34" charset="0"/>
              </a:rPr>
              <a:t>Nội dung bạn vừa nhập là: &lt;Nội dung người dùng nhập&gt;</a:t>
            </a:r>
          </a:p>
        </p:txBody>
      </p:sp>
    </p:spTree>
    <p:extLst>
      <p:ext uri="{BB962C8B-B14F-4D97-AF65-F5344CB8AC3E}">
        <p14:creationId xmlns:p14="http://schemas.microsoft.com/office/powerpoint/2010/main" val="81942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Bài 2: Yêu cầu người dùng nhập một số nguyên bất kỳ và xuất số nguyên do người dùng nhập ra màn hình theo mẫu như sau:</a:t>
            </a:r>
          </a:p>
          <a:p>
            <a:pPr lvl="1"/>
            <a:r>
              <a:rPr lang="en-US">
                <a:latin typeface="Arial" panose="020B0604020202020204" pitchFamily="34" charset="0"/>
                <a:cs typeface="Arial" panose="020B0604020202020204" pitchFamily="34" charset="0"/>
              </a:rPr>
              <a:t>Số nguyên bạn vừa nhập là: &lt;Số nguyên do người dùng nhập&gt;</a:t>
            </a:r>
          </a:p>
          <a:p>
            <a:pPr lvl="1"/>
            <a:r>
              <a:rPr lang="en-US">
                <a:latin typeface="Arial" panose="020B0604020202020204" pitchFamily="34" charset="0"/>
                <a:cs typeface="Arial" panose="020B0604020202020204" pitchFamily="34" charset="0"/>
              </a:rPr>
              <a:t>Lưu ý: Số nguyên ở đây là kiểu int</a:t>
            </a:r>
          </a:p>
        </p:txBody>
      </p:sp>
    </p:spTree>
    <p:extLst>
      <p:ext uri="{BB962C8B-B14F-4D97-AF65-F5344CB8AC3E}">
        <p14:creationId xmlns:p14="http://schemas.microsoft.com/office/powerpoint/2010/main" val="3549602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732</TotalTime>
  <Words>377</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Lập Trình Web Java Cơ Bản</vt:lpstr>
      <vt:lpstr>8. Nhập xuất (I/O) trong Java</vt:lpstr>
      <vt:lpstr>8.1. Nhập (Input)</vt:lpstr>
      <vt:lpstr>8.1. Nhập (Input)</vt:lpstr>
      <vt:lpstr>8.1. Nhập (Input)</vt:lpstr>
      <vt:lpstr>8.2. Xuất (Output)</vt:lpstr>
      <vt:lpstr>8.2. Xuất (Output)</vt:lpstr>
      <vt:lpstr>Bài tập thực hành</vt:lpstr>
      <vt:lpstr>Bài tập thực hành</vt:lpstr>
      <vt:lpstr>Bài tập thực hành</vt:lpstr>
      <vt:lpstr>Bài tập thực hành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52</cp:revision>
  <dcterms:created xsi:type="dcterms:W3CDTF">2024-07-06T12:34:55Z</dcterms:created>
  <dcterms:modified xsi:type="dcterms:W3CDTF">2024-07-15T17:22:53Z</dcterms:modified>
</cp:coreProperties>
</file>