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8BDCB-78B0-4602-A2A4-46193FA57C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11-80AB-459E-A0C9-2060B419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Web Java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DDD-026A-4832-AAF1-09BBE2794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6-3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Lê quốc hải</a:t>
            </a:r>
          </a:p>
        </p:txBody>
      </p:sp>
    </p:spTree>
    <p:extLst>
      <p:ext uri="{BB962C8B-B14F-4D97-AF65-F5344CB8AC3E}">
        <p14:creationId xmlns:p14="http://schemas.microsoft.com/office/powerpoint/2010/main" val="275720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3.3.2. Đặt mã nhóm cho dự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Mã nhóm dự án được quy định trong cặp thẻ &lt;groupId&gt; trong tệp pom.xml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0A07-EC3B-4910-BF41-DE5D2A6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27" y="2824065"/>
            <a:ext cx="8487345" cy="36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3.3.3. Đặt phiên bản cho dự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Phiên bản dự án được quy định trong cặp thẻ &lt;version&gt; trong tệp pom.xml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C5FB4-BE35-4D31-91C0-C7844B5A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15" y="2858610"/>
            <a:ext cx="8644370" cy="37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Quản lý thư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Các thư viện đang được sử dụng trong dự án được quy định trong cặp thẻ &lt;dependencies&gt; trong tệp pom.xml.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Ứng với mỗi cặp thẻ &lt;dependency&gt; lồng trong cặp thẻ &lt;dependencies&gt; là một thư viện được cài đặt cho dự án. Ví dụ: junit</a:t>
            </a:r>
          </a:p>
        </p:txBody>
      </p:sp>
    </p:spTree>
    <p:extLst>
      <p:ext uri="{BB962C8B-B14F-4D97-AF65-F5344CB8AC3E}">
        <p14:creationId xmlns:p14="http://schemas.microsoft.com/office/powerpoint/2010/main" val="20986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Quản lý thư viện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778F6-F58C-4A01-81FA-3E67D53C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533" y="2184400"/>
            <a:ext cx="6975872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Quản lý thư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Ví dụ: Cài đặt JDBC cho MySQL bằng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AAA9-45AF-4E29-ACC6-0837CC8C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79" y="2801551"/>
            <a:ext cx="5983842" cy="37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Bài tập đồ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75029"/>
            <a:ext cx="9612036" cy="39949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Nâng cấp dự án đồ án Java thông thường đang làm lên dự án Maven.</a:t>
            </a:r>
          </a:p>
        </p:txBody>
      </p:sp>
    </p:spTree>
    <p:extLst>
      <p:ext uri="{BB962C8B-B14F-4D97-AF65-F5344CB8AC3E}">
        <p14:creationId xmlns:p14="http://schemas.microsoft.com/office/powerpoint/2010/main" val="129496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Làm việc với dự án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 Giới thiệu về Maven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Khởi tạo dự án Maven đơn giản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 Cấu hình dự án Maven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3.3.1. Đặt tên dự án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3.3.2. Đặt mã nhóm cho dự án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3.3.3. Đặt phiên bản cho dự án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Quản lý thư viện</a:t>
            </a:r>
          </a:p>
        </p:txBody>
      </p:sp>
    </p:spTree>
    <p:extLst>
      <p:ext uri="{BB962C8B-B14F-4D97-AF65-F5344CB8AC3E}">
        <p14:creationId xmlns:p14="http://schemas.microsoft.com/office/powerpoint/2010/main" val="122942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 Giới thiệu về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Maven là một công cụ quản lý dự án cho các ứng dụng Java.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Giúp quản lý: Cấu trúc dự án, cách xây dựng ứng dụng từ dự án, thư viện của dự án, thông tin dự án, ...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Maven quản lý dự án Java một cách tự động dựa trên tệp cấu hình dự án có tên là: pom.xml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Các thông tin cơ bảng của tệp pom.xml: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groupId: Mã nhóm, dùng để định danh một ứng dụng khi đẩy lên kho trung tâm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artifactId: Tên ứng dụng, dùng để định danh khi đẩy lên kho trung tâm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version: Phiên bản ứng dụng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Khởi tạo dự án Maven đơn giản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81340-75A4-42CC-A0AB-97FA97CA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549" y="1853248"/>
            <a:ext cx="3588901" cy="46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Khởi tạo dự án Maven đơn giản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15943-0A96-451B-BB24-BAD7C5D6D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500" y="1746402"/>
            <a:ext cx="6885000" cy="4658880"/>
          </a:xfrm>
        </p:spPr>
      </p:pic>
    </p:spTree>
    <p:extLst>
      <p:ext uri="{BB962C8B-B14F-4D97-AF65-F5344CB8AC3E}">
        <p14:creationId xmlns:p14="http://schemas.microsoft.com/office/powerpoint/2010/main" val="13150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Khởi tạo dự án Maven đơn giản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855BE3-BFF0-47E4-8D5F-8382D331E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08" y="2775267"/>
            <a:ext cx="8187784" cy="2293883"/>
          </a:xfrm>
        </p:spPr>
      </p:pic>
    </p:spTree>
    <p:extLst>
      <p:ext uri="{BB962C8B-B14F-4D97-AF65-F5344CB8AC3E}">
        <p14:creationId xmlns:p14="http://schemas.microsoft.com/office/powerpoint/2010/main" val="425075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Khởi tạo dự án Maven đơn giản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A6B53E-B3E4-4996-9BB7-5BDC5EB0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859" y="1750797"/>
            <a:ext cx="7160281" cy="4810468"/>
          </a:xfrm>
        </p:spPr>
      </p:pic>
    </p:spTree>
    <p:extLst>
      <p:ext uri="{BB962C8B-B14F-4D97-AF65-F5344CB8AC3E}">
        <p14:creationId xmlns:p14="http://schemas.microsoft.com/office/powerpoint/2010/main" val="292846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 Cấu hình dự án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Mọi thông tin cấu hình của dự án Maven đều nằm trong tệp pom.xml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C8FC8-B5F2-40A9-A784-7A68F578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71" y="2962342"/>
            <a:ext cx="5530057" cy="35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3.3.1. Đặt tên dự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3907"/>
            <a:ext cx="9612036" cy="3986074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Tên ứng dụng / dự án được quy định trong cặp thẻ &lt;name&gt; và &lt;artifactId&gt; trong tệp pom.xml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342C3-64DA-4B55-8A25-3C2707B6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06" y="3191174"/>
            <a:ext cx="7832988" cy="33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3774</TotalTime>
  <Words>440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Lập Trình Web Java Cơ Bản</vt:lpstr>
      <vt:lpstr>3. Làm việc với dự án Maven</vt:lpstr>
      <vt:lpstr>3.1. Giới thiệu về Maven</vt:lpstr>
      <vt:lpstr>3.2. Khởi tạo dự án Maven đơn giản</vt:lpstr>
      <vt:lpstr>3.2. Khởi tạo dự án Maven đơn giản</vt:lpstr>
      <vt:lpstr>3.2. Khởi tạo dự án Maven đơn giản</vt:lpstr>
      <vt:lpstr>3.2. Khởi tạo dự án Maven đơn giản</vt:lpstr>
      <vt:lpstr>3.3. Cấu hình dự án Maven</vt:lpstr>
      <vt:lpstr>3.3.1. Đặt tên dự án</vt:lpstr>
      <vt:lpstr>3.3.2. Đặt mã nhóm cho dự án</vt:lpstr>
      <vt:lpstr>3.3.3. Đặt phiên bản cho dự án</vt:lpstr>
      <vt:lpstr>3.3.4. Quản lý thư viện</vt:lpstr>
      <vt:lpstr>3.3.4. Quản lý thư viện</vt:lpstr>
      <vt:lpstr>3.3.4. Quản lý thư viện</vt:lpstr>
      <vt:lpstr>Bài tập đồ án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 Java Cơ Bản</dc:title>
  <dc:creator>Quốc Hải Lê</dc:creator>
  <cp:lastModifiedBy>Quốc Hải Lê</cp:lastModifiedBy>
  <cp:revision>244</cp:revision>
  <dcterms:created xsi:type="dcterms:W3CDTF">2024-07-06T12:34:55Z</dcterms:created>
  <dcterms:modified xsi:type="dcterms:W3CDTF">2024-08-13T14:33:34Z</dcterms:modified>
</cp:coreProperties>
</file>