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0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302" r:id="rId21"/>
    <p:sldId id="287" r:id="rId22"/>
    <p:sldId id="312" r:id="rId23"/>
    <p:sldId id="288" r:id="rId24"/>
    <p:sldId id="289" r:id="rId25"/>
    <p:sldId id="290" r:id="rId26"/>
    <p:sldId id="291" r:id="rId27"/>
    <p:sldId id="292" r:id="rId28"/>
    <p:sldId id="301" r:id="rId29"/>
    <p:sldId id="294" r:id="rId30"/>
    <p:sldId id="311" r:id="rId31"/>
    <p:sldId id="295" r:id="rId32"/>
    <p:sldId id="296" r:id="rId33"/>
    <p:sldId id="297" r:id="rId34"/>
    <p:sldId id="298" r:id="rId35"/>
    <p:sldId id="299" r:id="rId36"/>
    <p:sldId id="300" r:id="rId37"/>
    <p:sldId id="303" r:id="rId38"/>
    <p:sldId id="310" r:id="rId39"/>
    <p:sldId id="304" r:id="rId40"/>
    <p:sldId id="305" r:id="rId41"/>
    <p:sldId id="306" r:id="rId42"/>
    <p:sldId id="307" r:id="rId43"/>
    <p:sldId id="308" r:id="rId44"/>
    <p:sldId id="309" r:id="rId45"/>
    <p:sldId id="313" r:id="rId46"/>
    <p:sldId id="314" r:id="rId47"/>
    <p:sldId id="315" r:id="rId48"/>
    <p:sldId id="316" r:id="rId49"/>
    <p:sldId id="317" r:id="rId50"/>
    <p:sldId id="31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24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8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A8BDCB-78B0-4602-A2A4-46193FA57CA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4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1F11-80AB-459E-A0C9-2060B419D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Web Java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C4DDD-026A-4832-AAF1-09BBE2794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4-2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Lê quốc hải</a:t>
            </a:r>
          </a:p>
        </p:txBody>
      </p:sp>
    </p:spTree>
    <p:extLst>
      <p:ext uri="{BB962C8B-B14F-4D97-AF65-F5344CB8AC3E}">
        <p14:creationId xmlns:p14="http://schemas.microsoft.com/office/powerpoint/2010/main" val="275720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2.2.7. Xóa phần tử khỏi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biến&gt;.remove(&lt;Phần tử&gt;);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27E9A-C82D-4B0F-8603-FAE32EEB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00" y="2864105"/>
            <a:ext cx="5532599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8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Làm việc với Collection framework trong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 Làm việc với Map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2.3.1. Khởi tạo Map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2.3.2. Đặt phần tử vào Map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2.3.3. Duyệt qua tất cả các phần tử trong Map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2.3.4. Kiểm tra một Map có rỗng hay không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2.3.5. Lấy tất cả khóa trong Map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2.3.6. Lấy tất cả giá trị trong Map</a:t>
            </a:r>
          </a:p>
        </p:txBody>
      </p:sp>
    </p:spTree>
    <p:extLst>
      <p:ext uri="{BB962C8B-B14F-4D97-AF65-F5344CB8AC3E}">
        <p14:creationId xmlns:p14="http://schemas.microsoft.com/office/powerpoint/2010/main" val="406570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 Làm việc với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Map là một dạng tập hợp dữ liệu đặc biệt cho phép lưu trữ dữ liệu theo cấu trúc key -&gt; value.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Map gần tương tự với JSON bên JavaScript.</a:t>
            </a:r>
          </a:p>
        </p:txBody>
      </p:sp>
    </p:spTree>
    <p:extLst>
      <p:ext uri="{BB962C8B-B14F-4D97-AF65-F5344CB8AC3E}">
        <p14:creationId xmlns:p14="http://schemas.microsoft.com/office/powerpoint/2010/main" val="98814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2.3.1. Khởi tạo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Map&lt;Kiểu key, Kiểu value&gt; &lt;Tên biến&gt; = new HashMap&lt;&gt;();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C7EDD-A6C0-4411-BD78-B8C078B6D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31" y="2993326"/>
            <a:ext cx="7165138" cy="31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9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2.3.2. Đặt phần tử vào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biến&gt;.put(&lt;Key&gt;, &lt;Value&gt;);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783AB-7A8B-4747-9C1A-38E6784F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25" y="2926676"/>
            <a:ext cx="588315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9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2.3.3. Duyệt qua tất cả phần tử trong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biến&gt;.entrySet();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Kết hợp với cấu trúc lặp for each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FA05D-FE99-444B-B624-9D6409FF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20" y="3120027"/>
            <a:ext cx="6051759" cy="36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3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2.3.4. Kiểm tra một Map có rỗng hay không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biến&gt;.isEmpty();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D4F76-35A0-474A-8088-0F57648C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80" y="3041143"/>
            <a:ext cx="5989839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2.3.5. Lấy tất cả khóa trong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biến&gt;.keySet();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7BDBE-8038-43C2-A864-A675BB21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22" y="2991226"/>
            <a:ext cx="5959356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26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2.3.6. Lấy tất cả giá trị trong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biến&gt;.values();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24AB7-B2C5-44C9-B812-952FB75B7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89" y="2808330"/>
            <a:ext cx="694242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1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Làm việc với ngày, giờ trong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 Làm việc với LocalDate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3.1.1. Khởi tạo LocalDate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3.1.2. Lấy ngày trong tháng từ LocalDate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3.1.3. Lấy tháng từ LocalDate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3.1.4. Lấy năm từ LocalDate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3.1.5. Chuyển đổi sang LocalDateTime</a:t>
            </a:r>
          </a:p>
        </p:txBody>
      </p:sp>
    </p:spTree>
    <p:extLst>
      <p:ext uri="{BB962C8B-B14F-4D97-AF65-F5344CB8AC3E}">
        <p14:creationId xmlns:p14="http://schemas.microsoft.com/office/powerpoint/2010/main" val="64864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Làm việc với Collection framework trong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 Làm việc với Set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2.2.1. Khởi tạo Set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2.2.2. Thêm phần tử vào Set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2.2.3. Duyệt qua các phần tử trong Set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2.2.4. Kiểm tra một Set có rỗng hay không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2.2.5. Kiểm tra Set có chứa phần tử được chỉ định hay không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2.2.6. Lấy kích thước của một Set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2.2.7. Xóa phần tử khỏi Set</a:t>
            </a:r>
          </a:p>
        </p:txBody>
      </p:sp>
    </p:spTree>
    <p:extLst>
      <p:ext uri="{BB962C8B-B14F-4D97-AF65-F5344CB8AC3E}">
        <p14:creationId xmlns:p14="http://schemas.microsoft.com/office/powerpoint/2010/main" val="1589195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 Làm việc với LocalDate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LocalTime đại diện cho dữ liệu ngày.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Thường được sử dụng trong các bài toán hoặc yêu cầu có xử lý về ngày.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Được sử dụng trong lưu trữ dữ liệu vào cơ sở dữ liệu.</a:t>
            </a:r>
          </a:p>
        </p:txBody>
      </p:sp>
    </p:spTree>
    <p:extLst>
      <p:ext uri="{BB962C8B-B14F-4D97-AF65-F5344CB8AC3E}">
        <p14:creationId xmlns:p14="http://schemas.microsoft.com/office/powerpoint/2010/main" val="310676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3.1.1. Khởi tạo LocalDate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98BF4-D80F-487C-97F1-A9CC9FC3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25100" cy="419548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Khởi tạo theo ngày chỉ định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LocalDate &lt;Tên biến&gt; = LocalDate.of(&lt;Năm&gt;, &lt;Tháng&gt;, &lt;Ngày&gt;) 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2A7FE-B4C6-44A3-993A-2043E236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97" y="3495895"/>
            <a:ext cx="8887205" cy="26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95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3.1.1. Khởi tạo LocalDate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98BF4-D80F-487C-97F1-A9CC9FC3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25100" cy="419548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Khởi tạo theo ngày hiện tại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LocalDate &lt;Tên biến&gt; = LocalDate.of(&lt;Năm&gt;, &lt;Tháng&gt;, &lt;Ngày&gt;) 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2D384-DCF5-4C22-813B-D1CAE198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13" y="3317046"/>
            <a:ext cx="6309898" cy="28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3.1.2. Lấy ngày trong tháng từ LocalDate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98BF4-D80F-487C-97F1-A9CC9FC3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25100" cy="419548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biến&gt;.getDayOfMonth();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957AE-1E59-473F-A71B-24287D52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040" y="2984447"/>
            <a:ext cx="7097919" cy="33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9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3.1.3. Lấy tháng từ LocalDate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98BF4-D80F-487C-97F1-A9CC9FC3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25100" cy="419548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biến&gt;.getMonthValue();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123C9-E9E1-45E7-B907-9A768742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51" y="2865227"/>
            <a:ext cx="6624621" cy="344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08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3.1.4. Lấy năm từ LocalDate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98BF4-D80F-487C-97F1-A9CC9FC3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25100" cy="419548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 getYear();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FC276-8655-4BFF-A957-BF2923D1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50" y="2948898"/>
            <a:ext cx="6181624" cy="338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0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3.1.5. Lấy năm từ LocalDate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98BF4-D80F-487C-97F1-A9CC9FC3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25100" cy="419548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 atTime(&lt;Giờ&gt;, &lt;Phút&gt;, &lt;Giây&gt;);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98DBA-3744-4FE8-8C53-F0DD39D9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22" y="2903423"/>
            <a:ext cx="9694280" cy="354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6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Làm việc với ngày, giờ trong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 Làm việc với LocalTime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3.2.1. Khởi tạo LocalTime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3.2.2. Lấy giờ̀ từ LocalTime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3.2.3. Lấy phút từ LocalTime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3.2.4. Lấy giây từ LocalTime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3.2.5. Chuyển đổi sang LocalDateTime</a:t>
            </a:r>
          </a:p>
        </p:txBody>
      </p:sp>
    </p:spTree>
    <p:extLst>
      <p:ext uri="{BB962C8B-B14F-4D97-AF65-F5344CB8AC3E}">
        <p14:creationId xmlns:p14="http://schemas.microsoft.com/office/powerpoint/2010/main" val="2729633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 Làm việc với LocalTime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LocalTime đại diện cho dữ liệu giờ.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Thường được sử dụng trong các bài toán hoặc yêu cầu có xử lý về giờ.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Được sử dụng trong lưu trữ dữ liệu vào cơ sở dữ liệu.</a:t>
            </a:r>
          </a:p>
        </p:txBody>
      </p:sp>
    </p:spTree>
    <p:extLst>
      <p:ext uri="{BB962C8B-B14F-4D97-AF65-F5344CB8AC3E}">
        <p14:creationId xmlns:p14="http://schemas.microsoft.com/office/powerpoint/2010/main" val="2273019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3.2.1. Khởi tạo LocalTime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98BF4-D80F-487C-97F1-A9CC9FC3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25100" cy="419548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Khởi tạo theo giờ chỉ định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LocalTime &lt;Tên biến&gt; = LocalTime.of(&lt;Giờ&gt;, &lt;Phút&gt;, &lt;Giây&gt;);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3CC73-2948-4899-AD56-84AD8C4D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82" y="3559073"/>
            <a:ext cx="9445436" cy="268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3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 Làm việc với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Collection frameworks - Java. Set cũng là một dạng tập hợp dữ liệu tuyến tính cho phép lưu trữ nhiều phần tử trong đó.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Nhưng Set có điểm đặc biệt là </a:t>
            </a: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 thể chứa 2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phần tử giống nhau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trong cùng 1 Set.</a:t>
            </a:r>
          </a:p>
        </p:txBody>
      </p:sp>
    </p:spTree>
    <p:extLst>
      <p:ext uri="{BB962C8B-B14F-4D97-AF65-F5344CB8AC3E}">
        <p14:creationId xmlns:p14="http://schemas.microsoft.com/office/powerpoint/2010/main" val="2664711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3.2.1. Khởi tạo LocalTime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98BF4-D80F-487C-97F1-A9CC9FC3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25100" cy="419548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Khởi tạo theo giờ hiện tại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LocalTime &lt;Tên biến&gt; = LocalTime.now();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0E2EE-ABC1-45A0-B6CD-703ADD5F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34" y="3359954"/>
            <a:ext cx="6338532" cy="28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60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3.2.2. Lấy giờ từ LocalTime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98BF4-D80F-487C-97F1-A9CC9FC3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25100" cy="419548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biến&gt;.getHour();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CF121-7F35-40B9-BEAF-E5A42D79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756" y="3261584"/>
            <a:ext cx="5700211" cy="314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9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3.2.3. Lấy phút từ LocalTime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98BF4-D80F-487C-97F1-A9CC9FC3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25100" cy="419548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biến&gt;.getMinute();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C7658-C02F-4621-BF78-C5B4344A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80" y="3073000"/>
            <a:ext cx="5820040" cy="31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6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3.2.4. Lấy giây từ LocalTime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98BF4-D80F-487C-97F1-A9CC9FC3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25100" cy="419548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biến&gt;.getSecond();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BAE86-1D8E-4DA2-9C3F-A62AD3D0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014" y="2958142"/>
            <a:ext cx="6317971" cy="34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89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3.2.5. Chuyển đổi sang LocalDateTime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98BF4-D80F-487C-97F1-A9CC9FC3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25100" cy="419548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biến&gt;.atDate(&lt;Đối tượng LocalDate&gt;);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F4BB8-1E51-426B-B73F-4C5FFD88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30" y="2741620"/>
            <a:ext cx="695766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0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Làm việc với ngày, giờ trong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 Làm việc với LocalDateTime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3.3.1. Khởi tạo LocalDateTime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3.3.2. Lấy giờ̀ từ LocalDateTime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3.3.3. Lấy phút từ LocalDateTime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3.3.4. Lấy giây từ LocalDateTime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3.3.5. Lấy ngày trong tháng từ LocalDateTime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3.3.6. Lấy tháng từ LocalDateTime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3.3.7. Lấy năm từ LocalDateTime</a:t>
            </a:r>
          </a:p>
        </p:txBody>
      </p:sp>
    </p:spTree>
    <p:extLst>
      <p:ext uri="{BB962C8B-B14F-4D97-AF65-F5344CB8AC3E}">
        <p14:creationId xmlns:p14="http://schemas.microsoft.com/office/powerpoint/2010/main" val="2332905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 Làm việc với LocalDateTime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LocalDateTime đại diện cho dữ liệu ngày và giờ.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Thường được sử dụng trong các bài toán hoặc yêu cầu có xử lý về ngày và giờ.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Được sử dụng trong lưu trữ dữ liệu vào cơ sở dữ liệu.</a:t>
            </a:r>
          </a:p>
        </p:txBody>
      </p:sp>
    </p:spTree>
    <p:extLst>
      <p:ext uri="{BB962C8B-B14F-4D97-AF65-F5344CB8AC3E}">
        <p14:creationId xmlns:p14="http://schemas.microsoft.com/office/powerpoint/2010/main" val="1113472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3.3.1. Khởi tạo LocalDateTime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Khởi tạo theo ngày và giờ chỉ định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LocalDateTime &lt;Tên biến&gt; = LocalDateTime.of(&lt;Năm&gt;, &lt;Tháng&gt;, &lt;Ngày&gt;, &lt;Giờ&gt;, &lt;Phút&gt;, &lt;Giây&gt;);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57383-DA7F-4E5F-BB5E-57455A7A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39" y="3737756"/>
            <a:ext cx="7643522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41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3.3.1. Khởi tạo LocalDateTime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Khởi tạo theo ngày và giờ hiện tại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LocalDateTime &lt;Tên biến&gt; = LocalDateTime.now();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DE5F1-6A32-4E3E-AD31-56941415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60" y="3429000"/>
            <a:ext cx="8036479" cy="293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00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3.3.2. Lấy giờ từ LocalDateTime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biến&gt;.getHour();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A084E-FD4A-46EA-A758-5BF1EB8A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74" y="2981710"/>
            <a:ext cx="7400051" cy="32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2.2.1. Khởi tạo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Set&lt;Kiểu dữ liệu&gt; &lt;Tên biến&gt; = new LinkedHashSet&lt;&gt;();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783AA-99B7-4574-9959-7173B81F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32" y="2671882"/>
            <a:ext cx="7951499" cy="38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93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3.3.3. Lấy phút từ LocalDateTime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biến&gt;.getMinute();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C7262-DD26-4E09-8827-0F1DF1BE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83" y="3101786"/>
            <a:ext cx="7375909" cy="33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48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3.3.4. Lấy giây từ LocalDateTime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biến&gt;.getSecond();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52A88-9E7E-4082-860A-7645BF215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00" y="2888722"/>
            <a:ext cx="7790999" cy="35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5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3.3.5. Lấy ngày trong tháng từ LocalDateTime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biến&gt;.getDayOfMonth();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63541-4B8B-47D6-9CBC-EF2E8509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71" y="3039196"/>
            <a:ext cx="7665058" cy="33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27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3.3.6. Lấy tháng từ LocalDateTime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biến&gt;.getMonthValue();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015E5-223E-4992-96CF-B2A1F894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82" y="2797054"/>
            <a:ext cx="8209435" cy="36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6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3.3.7. Lấy năm từ LocalDateTime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biến&gt;.getYear();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A71D5-1447-4E6A-BDD1-23F02E5AB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10" y="2999064"/>
            <a:ext cx="7627180" cy="34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29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3.4. Làm việc với DateTimeFormatter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3.4.1. Khởi tạo DateTimeFormatter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3.4.2. Chuyển đổi từ chuỗi sang LocalDateTime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3.4.3. Chuyển đổi từ LocalDateTime sang chuỗi</a:t>
            </a:r>
          </a:p>
        </p:txBody>
      </p:sp>
    </p:spTree>
    <p:extLst>
      <p:ext uri="{BB962C8B-B14F-4D97-AF65-F5344CB8AC3E}">
        <p14:creationId xmlns:p14="http://schemas.microsoft.com/office/powerpoint/2010/main" val="3925848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3.4. Làm việc với DateTimeFormatter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2571"/>
            <a:ext cx="8946541" cy="4765829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DateTimeFormatter là bộ chuyển đổi dữ liệu giữa LocalDateTime với chuỗi. Hỗ trợ chuyển đổi qua lại giữa 2 kiểu dữ liệu này.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DateTimeFormatter hoạt động dựa trên chuỗi định dạng mẫu được cung cấp bởi người dùng.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Ví dụ chuỗi định dạng mẫu: dd/MM/yyyy HH:mm:ss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đó: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H: Giờ trong 24 giờ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m: Phút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s: Giây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d: Ngày trong tháng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M: Tháng trong năm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y: Năm</a:t>
            </a:r>
          </a:p>
        </p:txBody>
      </p:sp>
    </p:spTree>
    <p:extLst>
      <p:ext uri="{BB962C8B-B14F-4D97-AF65-F5344CB8AC3E}">
        <p14:creationId xmlns:p14="http://schemas.microsoft.com/office/powerpoint/2010/main" val="2033613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3.4.1. Khởi tạo DateTimeFormatter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DateTimeFormatter &lt;Tên biến&gt; = DateTimeFormatter.ofPattern(&lt;Chuỗi định dạng&gt;)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B1D69-8A12-4D8F-ADF0-2454FDD9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72" y="3429000"/>
            <a:ext cx="9856256" cy="28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3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3.4.2. Chuyển đổi chuỗi sang LocalDateTime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biến&gt;.parse(&lt;Chuỗi ngày giờ theo định dạng&gt;);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AA756-AE81-4FA2-BF99-0B4AB9AF9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12" y="2959817"/>
            <a:ext cx="8253175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95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3.4.3. Chuyển đổi LocalDateTime sang chuỗi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biến&gt;.format(&lt;Đối tượng LocalDateTime&gt;);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E0D46-2482-4BD8-93EE-2E3F0F60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61" y="2605003"/>
            <a:ext cx="8291278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0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2.2.2. Thêm phần tử vào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biến&gt;.add(&lt;Phần tử&gt;);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923632-3E45-461D-B4C6-6057FD54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41" y="2871726"/>
            <a:ext cx="5502117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98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3.4.3. Chuyển đổi LocalDateTime sang chuỗi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CEF995-3A03-49E9-95D8-F359E493B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695" y="3269397"/>
            <a:ext cx="4456609" cy="2387470"/>
          </a:xfrm>
        </p:spPr>
      </p:pic>
    </p:spTree>
    <p:extLst>
      <p:ext uri="{BB962C8B-B14F-4D97-AF65-F5344CB8AC3E}">
        <p14:creationId xmlns:p14="http://schemas.microsoft.com/office/powerpoint/2010/main" val="2817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2.2.3. Duyệt qua các phần tử trong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Để duyệt qua các phần tử trong Set, ta sử dụng cấu trúc lặp for each.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ý: Không thể sử dụng cấu trúc lặp for, do không thể truy xuất phần tử theo vị trí.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CE295-5A73-4E2B-BA87-814266A53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79" y="3192462"/>
            <a:ext cx="5547841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2.2.4. Kiểm tra một Set có rỗng hay không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biến&gt;.isEmpty();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4FABF-C332-4E04-9B15-EE3F3E05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90" y="3015833"/>
            <a:ext cx="5540220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2.2.5. Kiểm tra Set có chứa phần tử được chỉ định hay không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biến&gt;.contains(&lt;Phần tử&gt;);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9924A-09D6-457E-BD2C-678C733E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253" y="2700676"/>
            <a:ext cx="6157494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1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2.2.6. Lấy kích thước của một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4008"/>
            <a:ext cx="8946541" cy="4144392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Cú pháp: &lt;Tên biến&gt;.size();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5D1F2-9314-4FC3-89E6-91923566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80" y="2800710"/>
            <a:ext cx="5768840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67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2851</TotalTime>
  <Words>1439</Words>
  <Application>Microsoft Office PowerPoint</Application>
  <PresentationFormat>Widescreen</PresentationFormat>
  <Paragraphs>157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Century Gothic</vt:lpstr>
      <vt:lpstr>Wingdings 3</vt:lpstr>
      <vt:lpstr>Ion</vt:lpstr>
      <vt:lpstr>Lập Trình Web Java Cơ Bản</vt:lpstr>
      <vt:lpstr>2. Làm việc với Collection framework trong Java</vt:lpstr>
      <vt:lpstr>2.2. Làm việc với Set</vt:lpstr>
      <vt:lpstr>2.2.1. Khởi tạo Set</vt:lpstr>
      <vt:lpstr>2.2.2. Thêm phần tử vào Set</vt:lpstr>
      <vt:lpstr>2.2.3. Duyệt qua các phần tử trong Set</vt:lpstr>
      <vt:lpstr>2.2.4. Kiểm tra một Set có rỗng hay không </vt:lpstr>
      <vt:lpstr>2.2.5. Kiểm tra Set có chứa phần tử được chỉ định hay không</vt:lpstr>
      <vt:lpstr>2.2.6. Lấy kích thước của một Set</vt:lpstr>
      <vt:lpstr>2.2.7. Xóa phần tử khỏi Set</vt:lpstr>
      <vt:lpstr>2. Làm việc với Collection framework trong Java</vt:lpstr>
      <vt:lpstr>2.3. Làm việc với Map</vt:lpstr>
      <vt:lpstr>2.3.1. Khởi tạo Map</vt:lpstr>
      <vt:lpstr>2.3.2. Đặt phần tử vào Map</vt:lpstr>
      <vt:lpstr>2.3.3. Duyệt qua tất cả phần tử trong Map</vt:lpstr>
      <vt:lpstr>2.3.4. Kiểm tra một Map có rỗng hay không</vt:lpstr>
      <vt:lpstr>2.3.5. Lấy tất cả khóa trong Map</vt:lpstr>
      <vt:lpstr>2.3.6. Lấy tất cả giá trị trong Map</vt:lpstr>
      <vt:lpstr>3. Làm việc với ngày, giờ trong Java</vt:lpstr>
      <vt:lpstr>3.1. Làm việc với LocalDate</vt:lpstr>
      <vt:lpstr>3.1.1. Khởi tạo LocalDate</vt:lpstr>
      <vt:lpstr>3.1.1. Khởi tạo LocalDate</vt:lpstr>
      <vt:lpstr>3.1.2. Lấy ngày trong tháng từ LocalDate</vt:lpstr>
      <vt:lpstr>3.1.3. Lấy tháng từ LocalDate</vt:lpstr>
      <vt:lpstr>3.1.4. Lấy năm từ LocalDate</vt:lpstr>
      <vt:lpstr>3.1.5. Lấy năm từ LocalDate</vt:lpstr>
      <vt:lpstr>3. Làm việc với ngày, giờ trong Java</vt:lpstr>
      <vt:lpstr>3.2. Làm việc với LocalTime</vt:lpstr>
      <vt:lpstr>3.2.1. Khởi tạo LocalTime</vt:lpstr>
      <vt:lpstr>3.2.1. Khởi tạo LocalTime</vt:lpstr>
      <vt:lpstr>3.2.2. Lấy giờ từ LocalTime</vt:lpstr>
      <vt:lpstr>3.2.3. Lấy phút từ LocalTime</vt:lpstr>
      <vt:lpstr>3.2.4. Lấy giây từ LocalTime</vt:lpstr>
      <vt:lpstr>3.2.5. Chuyển đổi sang LocalDateTime</vt:lpstr>
      <vt:lpstr>3. Làm việc với ngày, giờ trong Java</vt:lpstr>
      <vt:lpstr>3.3. Làm việc với LocalDateTime</vt:lpstr>
      <vt:lpstr>3.3.1. Khởi tạo LocalDateTime</vt:lpstr>
      <vt:lpstr>3.3.1. Khởi tạo LocalDateTime</vt:lpstr>
      <vt:lpstr>3.3.2. Lấy giờ từ LocalDateTime</vt:lpstr>
      <vt:lpstr>3.3.3. Lấy phút từ LocalDateTime</vt:lpstr>
      <vt:lpstr>3.3.4. Lấy giây từ LocalDateTime</vt:lpstr>
      <vt:lpstr>3.3.5. Lấy ngày trong tháng từ LocalDateTime</vt:lpstr>
      <vt:lpstr>3.3.6. Lấy tháng từ LocalDateTime</vt:lpstr>
      <vt:lpstr>3.3.7. Lấy năm từ LocalDateTime</vt:lpstr>
      <vt:lpstr>3.4. Làm việc với DateTimeFormatter</vt:lpstr>
      <vt:lpstr>3.4. Làm việc với DateTimeFormatter</vt:lpstr>
      <vt:lpstr>3.4.1. Khởi tạo DateTimeFormatter</vt:lpstr>
      <vt:lpstr>3.4.2. Chuyển đổi chuỗi sang LocalDateTime</vt:lpstr>
      <vt:lpstr>3.4.3. Chuyển đổi LocalDateTime sang chuỗi</vt:lpstr>
      <vt:lpstr>3.4.3. Chuyển đổi LocalDateTime sang chuỗi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Web Java Cơ Bản</dc:title>
  <dc:creator>Quốc Hải Lê</dc:creator>
  <cp:lastModifiedBy>Quốc Hải Lê</cp:lastModifiedBy>
  <cp:revision>157</cp:revision>
  <dcterms:created xsi:type="dcterms:W3CDTF">2024-07-06T12:34:55Z</dcterms:created>
  <dcterms:modified xsi:type="dcterms:W3CDTF">2024-07-29T17:55:15Z</dcterms:modified>
</cp:coreProperties>
</file>