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92" r:id="rId31"/>
    <p:sldId id="284" r:id="rId32"/>
    <p:sldId id="286" r:id="rId33"/>
    <p:sldId id="287" r:id="rId34"/>
    <p:sldId id="288" r:id="rId35"/>
    <p:sldId id="293" r:id="rId36"/>
    <p:sldId id="294" r:id="rId37"/>
    <p:sldId id="295" r:id="rId38"/>
    <p:sldId id="297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8BDCB-78B0-4602-A2A4-46193FA57CA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11-80AB-459E-A0C9-2060B419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Web Java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DDD-026A-4832-AAF1-09BBE2794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5720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File &gt; New &gt; Project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Empty Project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check “Create Git Repository”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&gt; main &gt;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(main class)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38B66C-EBFB-4660-B8A5-5BFE79079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0" y="1928351"/>
            <a:ext cx="10175769" cy="5442976"/>
          </a:xfrm>
        </p:spPr>
      </p:pic>
    </p:spTree>
    <p:extLst>
      <p:ext uri="{BB962C8B-B14F-4D97-AF65-F5344CB8AC3E}">
        <p14:creationId xmlns:p14="http://schemas.microsoft.com/office/powerpoint/2010/main" val="168920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AFB0E-FE05-4A08-82DD-D3E305243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434" y="1694019"/>
            <a:ext cx="7361132" cy="4820712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00A796-DB6F-4AB4-B5A3-BE7D3DE63109}"/>
              </a:ext>
            </a:extLst>
          </p:cNvPr>
          <p:cNvSpPr/>
          <p:nvPr/>
        </p:nvSpPr>
        <p:spPr>
          <a:xfrm>
            <a:off x="646111" y="2752078"/>
            <a:ext cx="1819922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1FC53B9-F983-4350-9E4E-AE42A305D322}"/>
              </a:ext>
            </a:extLst>
          </p:cNvPr>
          <p:cNvSpPr/>
          <p:nvPr/>
        </p:nvSpPr>
        <p:spPr>
          <a:xfrm>
            <a:off x="7102136" y="2352583"/>
            <a:ext cx="169563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2.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C28BCED-0E3D-4133-BA01-78BEF853B4E7}"/>
              </a:ext>
            </a:extLst>
          </p:cNvPr>
          <p:cNvSpPr/>
          <p:nvPr/>
        </p:nvSpPr>
        <p:spPr>
          <a:xfrm>
            <a:off x="9677849" y="2573844"/>
            <a:ext cx="2440169" cy="449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3. </a:t>
            </a:r>
            <a:r>
              <a:rPr lang="en-US" err="1"/>
              <a:t>Nơi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F07D5A7-00A3-4E14-9C88-BAA74AB777A0}"/>
              </a:ext>
            </a:extLst>
          </p:cNvPr>
          <p:cNvSpPr/>
          <p:nvPr/>
        </p:nvSpPr>
        <p:spPr>
          <a:xfrm>
            <a:off x="4957852" y="3313591"/>
            <a:ext cx="328474" cy="494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AC8597B-5F38-41AA-9BF1-AA9BAD17EFDD}"/>
              </a:ext>
            </a:extLst>
          </p:cNvPr>
          <p:cNvSpPr/>
          <p:nvPr/>
        </p:nvSpPr>
        <p:spPr>
          <a:xfrm>
            <a:off x="8580268" y="5297146"/>
            <a:ext cx="435006" cy="89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070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6F3B9-D60B-4903-86C4-6F8697974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779" y="1928350"/>
            <a:ext cx="7836442" cy="4195762"/>
          </a:xfrm>
        </p:spPr>
      </p:pic>
    </p:spTree>
    <p:extLst>
      <p:ext uri="{BB962C8B-B14F-4D97-AF65-F5344CB8AC3E}">
        <p14:creationId xmlns:p14="http://schemas.microsoft.com/office/powerpoint/2010/main" val="10128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2B898-F681-43EA-BA93-1EF2A4C35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41" y="1853248"/>
            <a:ext cx="7851717" cy="4195762"/>
          </a:xfrm>
        </p:spPr>
      </p:pic>
    </p:spTree>
    <p:extLst>
      <p:ext uri="{BB962C8B-B14F-4D97-AF65-F5344CB8AC3E}">
        <p14:creationId xmlns:p14="http://schemas.microsoft.com/office/powerpoint/2010/main" val="179105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6810CE-477E-473F-A092-1432CD14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7882449" cy="4195762"/>
          </a:xfrm>
        </p:spPr>
      </p:pic>
    </p:spTree>
    <p:extLst>
      <p:ext uri="{BB962C8B-B14F-4D97-AF65-F5344CB8AC3E}">
        <p14:creationId xmlns:p14="http://schemas.microsoft.com/office/powerpoint/2010/main" val="238803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A6B0A9-DCF8-461A-971A-B93BCBB44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963" y="1853248"/>
            <a:ext cx="7844073" cy="4195762"/>
          </a:xfrm>
        </p:spPr>
      </p:pic>
    </p:spTree>
    <p:extLst>
      <p:ext uri="{BB962C8B-B14F-4D97-AF65-F5344CB8AC3E}">
        <p14:creationId xmlns:p14="http://schemas.microsoft.com/office/powerpoint/2010/main" val="233436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(IntelliJ Idea)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2B8B6-B257-4551-BCC1-D4AF77DDA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7844073" cy="4195762"/>
          </a:xfrm>
        </p:spPr>
      </p:pic>
    </p:spTree>
    <p:extLst>
      <p:ext uri="{BB962C8B-B14F-4D97-AF65-F5344CB8AC3E}">
        <p14:creationId xmlns:p14="http://schemas.microsoft.com/office/powerpoint/2010/main" val="249427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“Hello World!” ra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13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D3F62-02AD-4311-A232-7D942868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963" y="2017127"/>
            <a:ext cx="7844073" cy="4195762"/>
          </a:xfrm>
        </p:spPr>
      </p:pic>
    </p:spTree>
    <p:extLst>
      <p:ext uri="{BB962C8B-B14F-4D97-AF65-F5344CB8AC3E}">
        <p14:creationId xmlns:p14="http://schemas.microsoft.com/office/powerpoint/2010/main" val="21106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bytecode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JAR (Java Archive)</a:t>
            </a:r>
          </a:p>
        </p:txBody>
      </p:sp>
    </p:spTree>
    <p:extLst>
      <p:ext uri="{BB962C8B-B14F-4D97-AF65-F5344CB8AC3E}">
        <p14:creationId xmlns:p14="http://schemas.microsoft.com/office/powerpoint/2010/main" val="2634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3BECC-E7D6-49F9-B19E-9190F07A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11" y="2061516"/>
            <a:ext cx="7859378" cy="4195762"/>
          </a:xfrm>
        </p:spPr>
      </p:pic>
    </p:spTree>
    <p:extLst>
      <p:ext uri="{BB962C8B-B14F-4D97-AF65-F5344CB8AC3E}">
        <p14:creationId xmlns:p14="http://schemas.microsoft.com/office/powerpoint/2010/main" val="238512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8A570-7696-47F4-812A-A06D2785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64" y="2043761"/>
            <a:ext cx="7793871" cy="4195762"/>
          </a:xfrm>
        </p:spPr>
      </p:pic>
    </p:spTree>
    <p:extLst>
      <p:ext uri="{BB962C8B-B14F-4D97-AF65-F5344CB8AC3E}">
        <p14:creationId xmlns:p14="http://schemas.microsoft.com/office/powerpoint/2010/main" val="74519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4.1. Code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main.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(main class)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4.5. Comment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4.6. Comment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70433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4.1. Code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classes.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D0912-6B35-455E-8472-D93538A4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11" y="3429000"/>
            <a:ext cx="6841578" cy="28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0B369-16A1-4206-9832-1D37A48B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49" y="3718746"/>
            <a:ext cx="7215901" cy="26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(main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8EF7F-2CBB-4F47-9CD1-01041192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00" y="3215935"/>
            <a:ext cx="7231400" cy="2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4.4. Phương thức xuất dữ liệu System.out.println()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console.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“Hello World!” ra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console.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8626-B957-45C0-9FA1-183EC6C0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96" y="3754854"/>
            <a:ext cx="8504808" cy="45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4.4. Phương thức xuất dữ liệu System.out.println()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console.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Hello World,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“Hello World!” ra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console.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AF31A-9F89-4FF0-B0C6-D0932C73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8267"/>
            <a:ext cx="12192000" cy="22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2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4.5. Comment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</a:p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comment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F9E12-41B1-4DEA-9C97-514CE375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65" y="4624055"/>
            <a:ext cx="5774813" cy="18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4.6. Comment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/*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/*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*/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B254F-449D-49ED-9155-137C50D1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3754095"/>
            <a:ext cx="8466554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11E0-A86D-4EE3-B2D2-42EC23E5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36" y="2189020"/>
            <a:ext cx="6302495" cy="3528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D5E0C5-06DF-4ADD-AF67-91F18A4E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00246"/>
          </a:xfrm>
        </p:spPr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2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field,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6270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(variables)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(Constants)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77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=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D2D51-ED5C-4F31-BC7A-C34CFE1C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7" y="3636593"/>
            <a:ext cx="9400566" cy="2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56" y="1759955"/>
            <a:ext cx="11088688" cy="4195481"/>
          </a:xfrm>
        </p:spPr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1&gt; =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1&gt;,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2&gt; =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2&gt;, …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396BC-B366-4DF3-88E8-F3F35347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23" y="3222204"/>
            <a:ext cx="8034154" cy="25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6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keyword. (Keyword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if, for, private, public, final, …)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a, b, c, a1, …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8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=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07EB2-BE70-4F3E-BD1A-9AD8BF3E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33" y="3429000"/>
            <a:ext cx="7624734" cy="28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(Constants)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final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= &lt;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FCB41-26D7-4663-AA2F-4EA00D9F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99" y="3429000"/>
            <a:ext cx="6192801" cy="314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09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Hay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93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E29491-0CFB-45B9-9CCF-2745077A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829" y="1600446"/>
            <a:ext cx="6198341" cy="4958673"/>
          </a:xfrm>
        </p:spPr>
      </p:pic>
    </p:spTree>
    <p:extLst>
      <p:ext uri="{BB962C8B-B14F-4D97-AF65-F5344CB8AC3E}">
        <p14:creationId xmlns:p14="http://schemas.microsoft.com/office/powerpoint/2010/main" val="596147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Vì vậy, khi cần dùng giá trị của biến, ta gọi thẳng tên biến.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dụ: Sử dụng biến làm tham số gọi phương thức.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601BD-E62B-4695-87B7-D54EC98C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37" y="3257653"/>
            <a:ext cx="6569370" cy="26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7" name="AutoShape 2" descr="What is the Role of JVM? And 5 Important JVM Options for Java ...">
            <a:extLst>
              <a:ext uri="{FF2B5EF4-FFF2-40B4-BE49-F238E27FC236}">
                <a16:creationId xmlns:a16="http://schemas.microsoft.com/office/drawing/2014/main" id="{6F530D8C-C343-4FDF-A550-F9B83E2E9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96718" cy="25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222AB-AED8-4494-949D-DA4ABDDF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72" y="2734479"/>
            <a:ext cx="4961881" cy="259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5F87E-0FF0-49A4-A95D-3E58E055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83" y="3607741"/>
            <a:ext cx="3248964" cy="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(variables)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(Constants)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5.7.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784-6C72-45C7-9291-D1A358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6B5-784A-4E57-9072-ECC8AE07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.java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4E9BD-9D68-456A-87CB-A27F121B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42" y="2579310"/>
            <a:ext cx="6265536" cy="672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4A272-C30A-40BA-8278-55A19B5A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42" y="4609957"/>
            <a:ext cx="526587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784-6C72-45C7-9291-D1A358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6B5-784A-4E57-9072-ECC8AE07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public class.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A272-C30A-40BA-8278-55A19B5A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9" y="3624536"/>
            <a:ext cx="5265876" cy="16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C082F-8651-4822-B04C-E922CB86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88" y="3552907"/>
            <a:ext cx="5317988" cy="57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784-6C72-45C7-9291-D1A358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1.3.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6B5-784A-4E57-9072-ECC8AE07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.class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JVM (Java Virtual Machine)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4EE3-6341-4D43-8330-0B61911E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42" y="2707689"/>
            <a:ext cx="5556606" cy="5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784-6C72-45C7-9291-D1A358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JAR (Java Archive)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6B5-784A-4E57-9072-ECC8AE07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46063" cy="4195481"/>
          </a:xfrm>
        </p:spPr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.jar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(container)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JVM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066EA-9288-4DD3-90BF-02E16D6D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2" y="2372535"/>
            <a:ext cx="3742678" cy="3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784-6C72-45C7-9291-D1A358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1.4.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JAR (Java Archive)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6B5-784A-4E57-9072-ECC8AE07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46063" cy="4195481"/>
          </a:xfrm>
        </p:spPr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.jar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(container)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JVM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066EA-9288-4DD3-90BF-02E16D6D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2" y="2372535"/>
            <a:ext cx="3742678" cy="3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1427</Words>
  <Application>Microsoft Office PowerPoint</Application>
  <PresentationFormat>Widescreen</PresentationFormat>
  <Paragraphs>135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Lập Trình Web Java Cơ Bản</vt:lpstr>
      <vt:lpstr>1. Giới thiệu về ngôn ngữ lập trình Java</vt:lpstr>
      <vt:lpstr>1.1. Giới thiệu về ngôn ngữ lập trình Java</vt:lpstr>
      <vt:lpstr>1.1. Giới thiệu về ngôn ngữ lập trình Java</vt:lpstr>
      <vt:lpstr>1.2. Tệp mã nguồn Java</vt:lpstr>
      <vt:lpstr>1.2. Tệp mã nguồn Java</vt:lpstr>
      <vt:lpstr>1.3. Tệp bytecode</vt:lpstr>
      <vt:lpstr>1.4. Tệp JAR (Java Archive)</vt:lpstr>
      <vt:lpstr>1.4. Tệp JAR (Java Archive)</vt:lpstr>
      <vt:lpstr>2. Khởi tạo dự án Java (IntelliJ Idea)</vt:lpstr>
      <vt:lpstr>2. Khởi tạo dự án Java (IntelliJ Idea)</vt:lpstr>
      <vt:lpstr>2. Khởi tạo dự án Java (IntelliJ Idea)</vt:lpstr>
      <vt:lpstr>2. Khởi tạo dự án Java (IntelliJ Idea)</vt:lpstr>
      <vt:lpstr>2. Khởi tạo dự án Java (IntelliJ Idea)</vt:lpstr>
      <vt:lpstr>2. Khởi tạo dự án Java (IntelliJ Idea)</vt:lpstr>
      <vt:lpstr>2. Khởi tạo dự án Java (IntelliJ Idea)</vt:lpstr>
      <vt:lpstr>2. Khởi tạo dự án Java (IntelliJ Idea)</vt:lpstr>
      <vt:lpstr>3. Chương trình Java đơn giản Hello World</vt:lpstr>
      <vt:lpstr>3. Chương trình Java đơn giản Hello World</vt:lpstr>
      <vt:lpstr>3. Chương trình Java đơn giản Hello World</vt:lpstr>
      <vt:lpstr>3. Chương trình Java đơn giản Hello World</vt:lpstr>
      <vt:lpstr>4. Cú pháp Java</vt:lpstr>
      <vt:lpstr>4.1. Code trong Java đều phải nằm trong class.</vt:lpstr>
      <vt:lpstr>4.2. Phương thức / hàm main</vt:lpstr>
      <vt:lpstr>4.3. Lớp chính (main class)</vt:lpstr>
      <vt:lpstr>4.4. Phương thức xuất dữ liệu System.out.println()</vt:lpstr>
      <vt:lpstr>4.4. Phương thức xuất dữ liệu System.out.println()</vt:lpstr>
      <vt:lpstr>4.5. Comment một dòng.</vt:lpstr>
      <vt:lpstr>4.6. Comment trong khoảng chỉ định</vt:lpstr>
      <vt:lpstr>4.7. Kết thúc lệnh bằng ;</vt:lpstr>
      <vt:lpstr>5. Biến (variables) trong Java</vt:lpstr>
      <vt:lpstr>5.1. Khai báo biến</vt:lpstr>
      <vt:lpstr>5.2. Khai báo nhiều biến cùng dòng</vt:lpstr>
      <vt:lpstr>5.3. Quy luật đặt tên biến theo chuẩn Java</vt:lpstr>
      <vt:lpstr>5.4. Gán giá trị cho biến</vt:lpstr>
      <vt:lpstr>5.5. Hằng số (Constants)</vt:lpstr>
      <vt:lpstr>5.6. Phạm vi của biến</vt:lpstr>
      <vt:lpstr>5.6. Phạm vi của biến</vt:lpstr>
      <vt:lpstr>5.7. Sử dụng biến</vt:lpstr>
      <vt:lpstr>5. Biến (variables) trong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 Java Cơ Bản</dc:title>
  <dc:creator>Quốc Hải Lê</dc:creator>
  <cp:lastModifiedBy>Quốc Hải Lê</cp:lastModifiedBy>
  <cp:revision>25</cp:revision>
  <dcterms:created xsi:type="dcterms:W3CDTF">2024-07-06T12:34:55Z</dcterms:created>
  <dcterms:modified xsi:type="dcterms:W3CDTF">2024-07-06T19:59:59Z</dcterms:modified>
</cp:coreProperties>
</file>