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5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73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7241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3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01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92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95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7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3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8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2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2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8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9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4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A8BDCB-78B0-4602-A2A4-46193FA57CA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54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1F11-80AB-459E-A0C9-2060B419D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Web Java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C4DDD-026A-4832-AAF1-09BBE2794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3-1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Lê quốc hải</a:t>
            </a:r>
          </a:p>
        </p:txBody>
      </p:sp>
    </p:spTree>
    <p:extLst>
      <p:ext uri="{BB962C8B-B14F-4D97-AF65-F5344CB8AC3E}">
        <p14:creationId xmlns:p14="http://schemas.microsoft.com/office/powerpoint/2010/main" val="2757205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1.8. Làm tròn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Trong Java, để làm tròn 1 số thực bất kỳ, ta sử dụng phương thức round của lớp Math.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Math.round(&lt;Số bất kỳ&gt;)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4622D1-41DA-4823-A177-058D9812B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393" y="3157601"/>
            <a:ext cx="7087214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9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1.9. Căn bậc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Trong Java, để lấy căn bậc 3 của 1 số bất kỳ, ta sử dụng phương thức cbrt của lớp Math.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Math.cbrt(&lt;Số bất kỳ&gt;)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70313-7CFA-4522-99D1-08B2EA654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06" y="3769782"/>
            <a:ext cx="9049388" cy="247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8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1.10. Mũ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Trong Java, để lấy số mũ của số được chỉ định, ta sử dụng phương thức pow của lớp Math.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Math.pow(&lt;Số bất kỳ&gt;, &lt;Số mũ&gt;)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551DA-804E-4643-BEF0-EFFD14BD6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134" y="3520171"/>
            <a:ext cx="9595732" cy="264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23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1.11. Kiểm tra số âm / dương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Trong Java, để xác định số được chỉ định là số âm hay số dương, ta sử dụng phương thức signum của lớp Math.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Kết quả trả ra sau khi gọi phương thức là một số nguyên chỉ định dấu của số. Nếu kết quả = 0 thì là số 0, nếu kết quả = 1 thì là số dương và nếu kết quả = -1 tthì là số âm.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Math.signum(&lt;Số bất kỳ&gt;)</a:t>
            </a:r>
          </a:p>
        </p:txBody>
      </p:sp>
    </p:spTree>
    <p:extLst>
      <p:ext uri="{BB962C8B-B14F-4D97-AF65-F5344CB8AC3E}">
        <p14:creationId xmlns:p14="http://schemas.microsoft.com/office/powerpoint/2010/main" val="134912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1.11. Kiểm tra số âm / dương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A2406C-FE95-4FA9-8E57-01E08F506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514" y="1939623"/>
            <a:ext cx="7292972" cy="4168501"/>
          </a:xfrm>
        </p:spPr>
      </p:pic>
    </p:spTree>
    <p:extLst>
      <p:ext uri="{BB962C8B-B14F-4D97-AF65-F5344CB8AC3E}">
        <p14:creationId xmlns:p14="http://schemas.microsoft.com/office/powerpoint/2010/main" val="902683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Bài tập thực hành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37B97-871E-4984-8395-0CB5A3DD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Bài 1: Viết chương trình cho phép người dùng nhập vào 2 số nguyên A và B. Hãy kiểm tra trong 2 số A, B người dùng nhập, số nào là số lớn nhất và in số lớn nhất ra màn hình.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Lưu ý: Đừng quên trường hợp ngoại lệ người dùng không nhập số.</a:t>
            </a:r>
          </a:p>
        </p:txBody>
      </p:sp>
    </p:spTree>
    <p:extLst>
      <p:ext uri="{BB962C8B-B14F-4D97-AF65-F5344CB8AC3E}">
        <p14:creationId xmlns:p14="http://schemas.microsoft.com/office/powerpoint/2010/main" val="4111935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Bài tập thực hành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37B97-871E-4984-8395-0CB5A3DD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Bài 2: Viết chương trình cho phép người dùng nhập vào 3 số nguyên A, B và C. Hãy kiểm tra trong 3 số A, B, C do người dùng nhập, số nào là số lớn nhất và in số lớn nhất ra màn hình.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Lưu ý: Đừng quên trường hợp ngoại lệ người dùng không nhập số.</a:t>
            </a:r>
          </a:p>
        </p:txBody>
      </p:sp>
    </p:spTree>
    <p:extLst>
      <p:ext uri="{BB962C8B-B14F-4D97-AF65-F5344CB8AC3E}">
        <p14:creationId xmlns:p14="http://schemas.microsoft.com/office/powerpoint/2010/main" val="2461296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Bài tập thực hành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37B97-871E-4984-8395-0CB5A3DD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Bài 3: Viết chương trình cho phép người dùng nhập vào 2 số nguyên A và B. Hãy kiểm tra trong 2 số A, B người dùng nhập, số nào là số nhỏ nhất và in số nhỏ nhất ra màn hình.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Lưu ý: Đừng quên trường hợp ngoại lệ người dùng không nhập số.</a:t>
            </a:r>
          </a:p>
        </p:txBody>
      </p:sp>
    </p:spTree>
    <p:extLst>
      <p:ext uri="{BB962C8B-B14F-4D97-AF65-F5344CB8AC3E}">
        <p14:creationId xmlns:p14="http://schemas.microsoft.com/office/powerpoint/2010/main" val="800787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Bài tập thực hành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37B97-871E-4984-8395-0CB5A3DD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Bài 4: Viết chương trình cho phép người dùng nhập vào 3 số nguyên A, B và C. Hãy kiểm tra trong 3 số A, B, C do người dùng nhập, số nào là số nhỏ nhất và in số nhỏ nhất ra màn hình.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Lưu ý: Đừng quên trường hợp ngoại lệ người dùng không nhập số.</a:t>
            </a:r>
          </a:p>
        </p:txBody>
      </p:sp>
    </p:spTree>
    <p:extLst>
      <p:ext uri="{BB962C8B-B14F-4D97-AF65-F5344CB8AC3E}">
        <p14:creationId xmlns:p14="http://schemas.microsoft.com/office/powerpoint/2010/main" val="474847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Bài tập thực hành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37B97-871E-4984-8395-0CB5A3DD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Bài 5: Viết chương trình cho phép người dùng nhập vào một con số thực bất kỳ và in ra màn hình căn bậc 2 của con số thực đó.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Lưu ý: Đừng quên trường hợp ngoại lệ người dùng không nhập số.</a:t>
            </a:r>
          </a:p>
        </p:txBody>
      </p:sp>
    </p:spTree>
    <p:extLst>
      <p:ext uri="{BB962C8B-B14F-4D97-AF65-F5344CB8AC3E}">
        <p14:creationId xmlns:p14="http://schemas.microsoft.com/office/powerpoint/2010/main" val="112049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 Làm việc với thư viện toán học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6292"/>
            <a:ext cx="8946541" cy="475210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1.1. Số lớn nhất trong 2 số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1.2. Số nhỏ nhất trong 2 số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1.3. Căn bậc 2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1.4. Giá trị tuyệt đối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1.5. Tạo số ngẫu nhiên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1.6. Làm tròn lên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1.7. Làm tròn xuống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1.8. Làm tròn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1.9. Căn bậc 3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1.10. Mũ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1.11. Kiểm tra số âm / dương</a:t>
            </a:r>
          </a:p>
        </p:txBody>
      </p:sp>
    </p:spTree>
    <p:extLst>
      <p:ext uri="{BB962C8B-B14F-4D97-AF65-F5344CB8AC3E}">
        <p14:creationId xmlns:p14="http://schemas.microsoft.com/office/powerpoint/2010/main" val="263406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Bài tập thực hành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37B97-871E-4984-8395-0CB5A3DD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Bài 6: Viết chương trình cho phép người dùng nhập vào một con số bất kỳ và in ra màn hình giá trị tuyệt đối của con số đó.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Lưu ý: Đừng quên trường hợp ngoại lệ người dùng không nhập số.</a:t>
            </a:r>
          </a:p>
        </p:txBody>
      </p:sp>
    </p:spTree>
    <p:extLst>
      <p:ext uri="{BB962C8B-B14F-4D97-AF65-F5344CB8AC3E}">
        <p14:creationId xmlns:p14="http://schemas.microsoft.com/office/powerpoint/2010/main" val="3523072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Bài tập thực hành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37B97-871E-4984-8395-0CB5A3DD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Bài 7: Viết chương trình cho phép người dùng nhập vào 2 số nguyên bất kỳ và sau đó thực hiện phép toán tổng trên 2 số nguyên này làm sao để cho kết quả luôn luôn là một con số không âm.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Lưu ý: Đừng quên trường hợp ngoại lệ người dùng không nhập số.</a:t>
            </a:r>
          </a:p>
        </p:txBody>
      </p:sp>
    </p:spTree>
    <p:extLst>
      <p:ext uri="{BB962C8B-B14F-4D97-AF65-F5344CB8AC3E}">
        <p14:creationId xmlns:p14="http://schemas.microsoft.com/office/powerpoint/2010/main" val="618459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Bài tập thực hành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37B97-871E-4984-8395-0CB5A3DD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Bài 8: Viết chương trình cho phép người dùng nhập vào 2 số nguyên A và B. Sau đó hãy tạo 3 số ngẫu nhiên trong khoảng từ A đến B và in 3 số ngẫu nhiên đã tạo ra màn hình.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Lưu ý: Đừng quên trường hợp ngoại lệ người dùng không nhập số.</a:t>
            </a:r>
          </a:p>
        </p:txBody>
      </p:sp>
    </p:spTree>
    <p:extLst>
      <p:ext uri="{BB962C8B-B14F-4D97-AF65-F5344CB8AC3E}">
        <p14:creationId xmlns:p14="http://schemas.microsoft.com/office/powerpoint/2010/main" val="984204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Bài tập thực hành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37B97-871E-4984-8395-0CB5A3DD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Bài 9: Viết chương trình cho phép người dùng nhập vào 3 số thực A, B và C. Sau đó thực hiện phép toán (A / C) * 2 * B và in ra màn hình kết quả khi làm tròn lên, làm tròn xuống và làm tròn.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Lưu ý: Đừng quên trường hợp ngoại lệ người dùng không nhập số.</a:t>
            </a:r>
          </a:p>
        </p:txBody>
      </p:sp>
    </p:spTree>
    <p:extLst>
      <p:ext uri="{BB962C8B-B14F-4D97-AF65-F5344CB8AC3E}">
        <p14:creationId xmlns:p14="http://schemas.microsoft.com/office/powerpoint/2010/main" val="2210851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Bài tập thực hành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37B97-871E-4984-8395-0CB5A3DD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Bài 10: Viết chương trình cho phép người dùng nhập vào 1 số bất kỳ và hãy in ra màn hình kết quả là căn bậc 3 của số do người dùng nhập.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Lưu ý: Đừng quên trường hợp ngoại lệ người dùng không nhập số.</a:t>
            </a:r>
          </a:p>
        </p:txBody>
      </p:sp>
    </p:spTree>
    <p:extLst>
      <p:ext uri="{BB962C8B-B14F-4D97-AF65-F5344CB8AC3E}">
        <p14:creationId xmlns:p14="http://schemas.microsoft.com/office/powerpoint/2010/main" val="3548667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Bài tập thực hành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37B97-871E-4984-8395-0CB5A3DD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Bài 11: Viết chương trình cho phép người dùng nhập vào 4 số nguyên A, B, C và D. Và thực hiện phép toán (A - B) / C * 2 và sau đó lấy số mũ của kết quả phép toán theo D.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Lưu ý: Đừng quên trường hợp ngoại lệ người dùng không nhập số.</a:t>
            </a:r>
          </a:p>
        </p:txBody>
      </p:sp>
    </p:spTree>
    <p:extLst>
      <p:ext uri="{BB962C8B-B14F-4D97-AF65-F5344CB8AC3E}">
        <p14:creationId xmlns:p14="http://schemas.microsoft.com/office/powerpoint/2010/main" val="4004344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Bài tập thực hành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37B97-871E-4984-8395-0CB5A3DD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Bài 12: Viết chương trình cho phép người dùng nhập vào 1 số bất kỳ và hãy in kết quả kiểm tra âm / dương của số đó ra màn hình.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Lưu ý: Đừng quên trường hợp ngoại lệ người dùng không nhập số.</a:t>
            </a:r>
          </a:p>
        </p:txBody>
      </p:sp>
    </p:spTree>
    <p:extLst>
      <p:ext uri="{BB962C8B-B14F-4D97-AF65-F5344CB8AC3E}">
        <p14:creationId xmlns:p14="http://schemas.microsoft.com/office/powerpoint/2010/main" val="42779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1.1. Số lớn nhất trong 2 số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Trong Java, để so sánh và lấy ra số lớn nhất trong 2 số, ta sử dụng phương thức max của lớp Math.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Math.max(a, b)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54F66-D922-4A24-91B1-D26598994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17" y="3513381"/>
            <a:ext cx="8361566" cy="289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0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1.2. Số nhỏ nhất trong 2 số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Trong Java, để so sánh và lấy ra số nhỏ nhất trong 2 số, ta sử dụng phương thức min của lớp Math.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Math.min(a, b)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34B6E6-8A11-40F5-8A19-FD130975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19" y="3387364"/>
            <a:ext cx="9014562" cy="301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8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1.3. Căn bậc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Trong Java, để lấy căn bậc 2 của 1 số bất kỳ, ta sử dụng phương thức sqrt của lớp Math.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Math.sqrt(&lt;Số cần lấy căn bậc&gt;)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A4B30-60DF-43CB-A5FD-CC5AEE20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86" y="3429000"/>
            <a:ext cx="9776028" cy="295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9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1.4. Giá trị tuyệt đối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Trong Java, để lấy giá trị tuyệt đối của 1 số bất kỳ, ta sử dụng phương thức abs của lớp Math.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Math.abs(&lt;Số bất kỳ&gt;)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EC0BBA-544A-4F7C-82BE-7EF275B7B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220" y="3421512"/>
            <a:ext cx="8521560" cy="31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9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1.5. Tạo số ngẫu nhiên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Trong Java, để tạo số ngẫu nhiên, ta sử dụng phương thức random của lớp Math.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Math.random()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E9FDD-E586-4388-A69E-214CB4752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962" y="3253778"/>
            <a:ext cx="7110076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8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1.6. Làm tròn lên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Trong Java, để làm tròn lên 1 số thực bất kỳ, ta sử dụng phương thức ceil của lớp Math.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Math.ceil(&lt;Số bất kỳ&gt;)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E775A-1B67-43D0-AB7A-81D4182E8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927" y="3160194"/>
            <a:ext cx="6988146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0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1.7. Làm tròn xuống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Trong Java, để làm tròn xuống 1 số thực bất kỳ, ta sử dụng phương thức floor của lớp Math.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Math.floor(&lt;Số bất kỳ&gt;)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996DC-1156-4E14-858E-C90DF0EE3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979" y="3148724"/>
            <a:ext cx="6950042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1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2328</TotalTime>
  <Words>1344</Words>
  <Application>Microsoft Office PowerPoint</Application>
  <PresentationFormat>Widescreen</PresentationFormat>
  <Paragraphs>86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Ion</vt:lpstr>
      <vt:lpstr>Lập Trình Web Java Cơ Bản</vt:lpstr>
      <vt:lpstr>1. Làm việc với thư viện toán học Java</vt:lpstr>
      <vt:lpstr>1.1. Số lớn nhất trong 2 số</vt:lpstr>
      <vt:lpstr>1.2. Số nhỏ nhất trong 2 số</vt:lpstr>
      <vt:lpstr>1.3. Căn bậc 2</vt:lpstr>
      <vt:lpstr>1.4. Giá trị tuyệt đối</vt:lpstr>
      <vt:lpstr>1.5. Tạo số ngẫu nhiên</vt:lpstr>
      <vt:lpstr>1.6. Làm tròn lên</vt:lpstr>
      <vt:lpstr>1.7. Làm tròn xuống</vt:lpstr>
      <vt:lpstr>1.8. Làm tròn</vt:lpstr>
      <vt:lpstr>1.9. Căn bậc 3</vt:lpstr>
      <vt:lpstr>1.10. Mũ</vt:lpstr>
      <vt:lpstr>1.11. Kiểm tra số âm / dương</vt:lpstr>
      <vt:lpstr>1.11. Kiểm tra số âm / dương</vt:lpstr>
      <vt:lpstr>Bài tập thực hành</vt:lpstr>
      <vt:lpstr>Bài tập thực hành</vt:lpstr>
      <vt:lpstr>Bài tập thực hành</vt:lpstr>
      <vt:lpstr>Bài tập thực hành</vt:lpstr>
      <vt:lpstr>Bài tập thực hành</vt:lpstr>
      <vt:lpstr>Bài tập thực hành</vt:lpstr>
      <vt:lpstr>Bài tập thực hành</vt:lpstr>
      <vt:lpstr>Bài tập thực hành</vt:lpstr>
      <vt:lpstr>Bài tập thực hành</vt:lpstr>
      <vt:lpstr>Bài tập thực hành</vt:lpstr>
      <vt:lpstr>Bài tập thực hành</vt:lpstr>
      <vt:lpstr>Bài tập thực hành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Web Java Cơ Bản</dc:title>
  <dc:creator>Quốc Hải Lê</dc:creator>
  <cp:lastModifiedBy>Quốc Hải Lê</cp:lastModifiedBy>
  <cp:revision>122</cp:revision>
  <dcterms:created xsi:type="dcterms:W3CDTF">2024-07-06T12:34:55Z</dcterms:created>
  <dcterms:modified xsi:type="dcterms:W3CDTF">2024-07-22T17:38:14Z</dcterms:modified>
</cp:coreProperties>
</file>