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97" r:id="rId2"/>
    <p:sldId id="458" r:id="rId3"/>
    <p:sldId id="258" r:id="rId4"/>
    <p:sldId id="261" r:id="rId5"/>
    <p:sldId id="273" r:id="rId6"/>
    <p:sldId id="482" r:id="rId7"/>
    <p:sldId id="483" r:id="rId8"/>
    <p:sldId id="484" r:id="rId9"/>
    <p:sldId id="283" r:id="rId10"/>
    <p:sldId id="485" r:id="rId11"/>
    <p:sldId id="486" r:id="rId12"/>
    <p:sldId id="262" r:id="rId13"/>
    <p:sldId id="492" r:id="rId14"/>
    <p:sldId id="498" r:id="rId15"/>
    <p:sldId id="495" r:id="rId16"/>
    <p:sldId id="469" r:id="rId17"/>
  </p:sldIdLst>
  <p:sldSz cx="12192000" cy="6858000"/>
  <p:notesSz cx="6858000" cy="9144000"/>
  <p:custDataLst>
    <p:tags r:id="rId20"/>
  </p:custDataLst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/>
  </p:cmAuthor>
  <p:cmAuthor id="2" name="Le Quoc Huy" initials="LQH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5A7"/>
    <a:srgbClr val="F7961D"/>
    <a:srgbClr val="88A945"/>
    <a:srgbClr val="161F28"/>
    <a:srgbClr val="222A35"/>
    <a:srgbClr val="805430"/>
    <a:srgbClr val="212F3C"/>
    <a:srgbClr val="010203"/>
    <a:srgbClr val="1B222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4" autoAdjust="0"/>
    <p:restoredTop sz="82486" autoAdjust="0"/>
  </p:normalViewPr>
  <p:slideViewPr>
    <p:cSldViewPr snapToGrid="0">
      <p:cViewPr varScale="1">
        <p:scale>
          <a:sx n="76" d="100"/>
          <a:sy n="76" d="100"/>
        </p:scale>
        <p:origin x="1068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07/05/2018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07/05/2018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717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4112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0145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8912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057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4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Rectangle 21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Rectangle 2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34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94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7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33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78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2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96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Rectangle 22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22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88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754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9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6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‹#›</a:t>
            </a:fld>
            <a:endParaRPr lang="id-ID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07/05/2018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06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0" r:id="rId20"/>
    <p:sldLayoutId id="2147483668" r:id="rId21"/>
    <p:sldLayoutId id="2147483667" r:id="rId22"/>
    <p:sldLayoutId id="2147483669" r:id="rId23"/>
    <p:sldLayoutId id="2147483672" r:id="rId24"/>
    <p:sldLayoutId id="214748367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" y="1738555"/>
            <a:ext cx="11780519" cy="83099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Lập</a:t>
            </a:r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800" b="1" dirty="0" err="1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Trình</a:t>
            </a:r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800" b="1" dirty="0" err="1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Trên</a:t>
            </a:r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800" b="1" dirty="0" err="1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Thiết</a:t>
            </a:r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800" b="1" dirty="0" err="1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Bị</a:t>
            </a:r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US" sz="4800" b="1" dirty="0" err="1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Động</a:t>
            </a:r>
            <a:endParaRPr lang="id-ID" sz="4800" b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3113" y="3192544"/>
            <a:ext cx="7637171" cy="353943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GVHD: </a:t>
            </a:r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Võ</a:t>
            </a:r>
            <a:r>
              <a:rPr lang="en-US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Thanh</a:t>
            </a:r>
            <a:r>
              <a:rPr lang="en-US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Hùng</a:t>
            </a:r>
            <a:endParaRPr lang="en-US" sz="28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28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Thành</a:t>
            </a:r>
            <a:r>
              <a:rPr lang="en-US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Viên</a:t>
            </a:r>
            <a:r>
              <a:rPr lang="en-US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Tham</a:t>
            </a:r>
            <a:r>
              <a:rPr lang="en-US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Gia</a:t>
            </a:r>
            <a:r>
              <a:rPr lang="en-US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Lê</a:t>
            </a:r>
            <a:r>
              <a:rPr lang="en-US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Quốc</a:t>
            </a:r>
            <a:r>
              <a:rPr lang="en-US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Huy</a:t>
            </a:r>
            <a:endParaRPr lang="en-US" sz="28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Nguyễn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Tuấn</a:t>
            </a:r>
            <a:r>
              <a:rPr lang="en-US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Bảo</a:t>
            </a:r>
            <a:endParaRPr lang="en-US" sz="28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Phạm</a:t>
            </a:r>
            <a:r>
              <a:rPr lang="en-US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Minh </a:t>
            </a:r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Phương</a:t>
            </a:r>
            <a:endParaRPr lang="en-US" sz="28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Lê</a:t>
            </a:r>
            <a:r>
              <a:rPr lang="en-US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Minh </a:t>
            </a:r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Đức</a:t>
            </a:r>
            <a:endParaRPr lang="en-US" sz="28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Hồ</a:t>
            </a:r>
            <a:r>
              <a:rPr lang="en-US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Thanh</a:t>
            </a:r>
            <a:endParaRPr lang="en-US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" y="313004"/>
            <a:ext cx="1179475" cy="11957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69721" y="377162"/>
            <a:ext cx="9799320" cy="95410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Trường Đại Học Bách Khoa TP. Hồ Chí Minh</a:t>
            </a:r>
          </a:p>
          <a:p>
            <a:pPr algn="ctr"/>
            <a:r>
              <a:rPr lang="en-US" sz="2800" b="1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Khoa Khoa Học Và Kỹ Thuật Máy Tính</a:t>
            </a:r>
            <a:endParaRPr lang="id-ID" sz="2800" b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70982" y="587232"/>
            <a:ext cx="1414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Helvetica" panose="020B0604020202020204" pitchFamily="34" charset="0"/>
              </a:rPr>
              <a:t>So </a:t>
            </a:r>
            <a:r>
              <a:rPr lang="en-US" sz="2400" b="1" dirty="0" err="1" smtClean="0">
                <a:solidFill>
                  <a:schemeClr val="bg1"/>
                </a:solidFill>
                <a:latin typeface="Helvetica" panose="020B0604020202020204" pitchFamily="34" charset="0"/>
              </a:rPr>
              <a:t>Sánh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131858" y="1698977"/>
            <a:ext cx="0" cy="42855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6439" y="1817639"/>
            <a:ext cx="3185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Hybrid App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nhiều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thế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hơn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So </a:t>
            </a:r>
            <a:r>
              <a:rPr lang="en-US" dirty="0" err="1" smtClean="0">
                <a:solidFill>
                  <a:schemeClr val="bg1"/>
                </a:solidFill>
              </a:rPr>
              <a:t>với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việc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phát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triển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dự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án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138" y="1660188"/>
            <a:ext cx="67151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2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86948" y="271215"/>
            <a:ext cx="1192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So </a:t>
            </a:r>
            <a:r>
              <a:rPr lang="en-US" sz="2400" b="1" dirty="0" err="1" smtClean="0">
                <a:solidFill>
                  <a:schemeClr val="bg1"/>
                </a:solidFill>
              </a:rPr>
              <a:t>Sánh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496541" y="1032902"/>
            <a:ext cx="23002" cy="518468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28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6748173" y="1180662"/>
            <a:ext cx="47916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native development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5491" y="902452"/>
            <a:ext cx="22733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Đánh Giá</a:t>
            </a:r>
            <a:endParaRPr lang="id-ID" sz="4400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2753416" y="5547413"/>
            <a:ext cx="589172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Rectangle 44"/>
          <p:cNvSpPr/>
          <p:nvPr/>
        </p:nvSpPr>
        <p:spPr>
          <a:xfrm rot="16200000">
            <a:off x="4182098" y="4944097"/>
            <a:ext cx="179580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 45"/>
          <p:cNvSpPr/>
          <p:nvPr/>
        </p:nvSpPr>
        <p:spPr>
          <a:xfrm rot="16200000">
            <a:off x="6605310" y="5335309"/>
            <a:ext cx="1013382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 46"/>
          <p:cNvSpPr/>
          <p:nvPr/>
        </p:nvSpPr>
        <p:spPr>
          <a:xfrm rot="16200000">
            <a:off x="8439347" y="5137346"/>
            <a:ext cx="1409307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/>
          <p:cNvSpPr/>
          <p:nvPr/>
        </p:nvSpPr>
        <p:spPr>
          <a:xfrm rot="16200000">
            <a:off x="10848418" y="5514418"/>
            <a:ext cx="655163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Rectangle 48"/>
          <p:cNvSpPr/>
          <p:nvPr/>
        </p:nvSpPr>
        <p:spPr>
          <a:xfrm rot="16200000">
            <a:off x="584724" y="5410723"/>
            <a:ext cx="862553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51" name="Rectangle 50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Rectangle 52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ectangle 54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694083" y="5623022"/>
            <a:ext cx="771836" cy="667597"/>
            <a:chOff x="8494712" y="1387475"/>
            <a:chExt cx="2092326" cy="1809750"/>
          </a:xfrm>
          <a:solidFill>
            <a:schemeClr val="bg1"/>
          </a:solidFill>
        </p:grpSpPr>
        <p:sp>
          <p:nvSpPr>
            <p:cNvPr id="50" name="Freeform 12"/>
            <p:cNvSpPr>
              <a:spLocks noEditPoints="1"/>
            </p:cNvSpPr>
            <p:nvPr/>
          </p:nvSpPr>
          <p:spPr bwMode="auto">
            <a:xfrm>
              <a:off x="8494712" y="1387475"/>
              <a:ext cx="2092326" cy="1809750"/>
            </a:xfrm>
            <a:custGeom>
              <a:avLst/>
              <a:gdLst>
                <a:gd name="T0" fmla="*/ 494 w 555"/>
                <a:gd name="T1" fmla="*/ 60 h 479"/>
                <a:gd name="T2" fmla="*/ 277 w 555"/>
                <a:gd name="T3" fmla="*/ 56 h 479"/>
                <a:gd name="T4" fmla="*/ 61 w 555"/>
                <a:gd name="T5" fmla="*/ 60 h 479"/>
                <a:gd name="T6" fmla="*/ 61 w 555"/>
                <a:gd name="T7" fmla="*/ 280 h 479"/>
                <a:gd name="T8" fmla="*/ 242 w 555"/>
                <a:gd name="T9" fmla="*/ 460 h 479"/>
                <a:gd name="T10" fmla="*/ 312 w 555"/>
                <a:gd name="T11" fmla="*/ 460 h 479"/>
                <a:gd name="T12" fmla="*/ 494 w 555"/>
                <a:gd name="T13" fmla="*/ 280 h 479"/>
                <a:gd name="T14" fmla="*/ 494 w 555"/>
                <a:gd name="T15" fmla="*/ 60 h 479"/>
                <a:gd name="T16" fmla="*/ 470 w 555"/>
                <a:gd name="T17" fmla="*/ 257 h 479"/>
                <a:gd name="T18" fmla="*/ 289 w 555"/>
                <a:gd name="T19" fmla="*/ 436 h 479"/>
                <a:gd name="T20" fmla="*/ 266 w 555"/>
                <a:gd name="T21" fmla="*/ 436 h 479"/>
                <a:gd name="T22" fmla="*/ 84 w 555"/>
                <a:gd name="T23" fmla="*/ 257 h 479"/>
                <a:gd name="T24" fmla="*/ 84 w 555"/>
                <a:gd name="T25" fmla="*/ 83 h 479"/>
                <a:gd name="T26" fmla="*/ 255 w 555"/>
                <a:gd name="T27" fmla="*/ 80 h 479"/>
                <a:gd name="T28" fmla="*/ 277 w 555"/>
                <a:gd name="T29" fmla="*/ 100 h 479"/>
                <a:gd name="T30" fmla="*/ 300 w 555"/>
                <a:gd name="T31" fmla="*/ 80 h 479"/>
                <a:gd name="T32" fmla="*/ 470 w 555"/>
                <a:gd name="T33" fmla="*/ 83 h 479"/>
                <a:gd name="T34" fmla="*/ 470 w 555"/>
                <a:gd name="T35" fmla="*/ 257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5" h="479">
                  <a:moveTo>
                    <a:pt x="494" y="60"/>
                  </a:moveTo>
                  <a:cubicBezTo>
                    <a:pt x="434" y="1"/>
                    <a:pt x="339" y="0"/>
                    <a:pt x="277" y="56"/>
                  </a:cubicBezTo>
                  <a:cubicBezTo>
                    <a:pt x="216" y="0"/>
                    <a:pt x="121" y="1"/>
                    <a:pt x="61" y="60"/>
                  </a:cubicBezTo>
                  <a:cubicBezTo>
                    <a:pt x="0" y="121"/>
                    <a:pt x="0" y="219"/>
                    <a:pt x="61" y="280"/>
                  </a:cubicBezTo>
                  <a:cubicBezTo>
                    <a:pt x="79" y="298"/>
                    <a:pt x="242" y="460"/>
                    <a:pt x="242" y="460"/>
                  </a:cubicBezTo>
                  <a:cubicBezTo>
                    <a:pt x="262" y="479"/>
                    <a:pt x="293" y="479"/>
                    <a:pt x="312" y="460"/>
                  </a:cubicBezTo>
                  <a:cubicBezTo>
                    <a:pt x="312" y="460"/>
                    <a:pt x="492" y="282"/>
                    <a:pt x="494" y="280"/>
                  </a:cubicBezTo>
                  <a:cubicBezTo>
                    <a:pt x="555" y="219"/>
                    <a:pt x="555" y="121"/>
                    <a:pt x="494" y="60"/>
                  </a:cubicBezTo>
                  <a:close/>
                  <a:moveTo>
                    <a:pt x="470" y="257"/>
                  </a:moveTo>
                  <a:cubicBezTo>
                    <a:pt x="289" y="436"/>
                    <a:pt x="289" y="436"/>
                    <a:pt x="289" y="436"/>
                  </a:cubicBezTo>
                  <a:cubicBezTo>
                    <a:pt x="283" y="443"/>
                    <a:pt x="272" y="443"/>
                    <a:pt x="266" y="436"/>
                  </a:cubicBezTo>
                  <a:cubicBezTo>
                    <a:pt x="84" y="257"/>
                    <a:pt x="84" y="257"/>
                    <a:pt x="84" y="257"/>
                  </a:cubicBezTo>
                  <a:cubicBezTo>
                    <a:pt x="36" y="209"/>
                    <a:pt x="36" y="131"/>
                    <a:pt x="84" y="83"/>
                  </a:cubicBezTo>
                  <a:cubicBezTo>
                    <a:pt x="131" y="37"/>
                    <a:pt x="206" y="36"/>
                    <a:pt x="255" y="80"/>
                  </a:cubicBezTo>
                  <a:cubicBezTo>
                    <a:pt x="277" y="100"/>
                    <a:pt x="277" y="100"/>
                    <a:pt x="277" y="100"/>
                  </a:cubicBezTo>
                  <a:cubicBezTo>
                    <a:pt x="300" y="80"/>
                    <a:pt x="300" y="80"/>
                    <a:pt x="300" y="80"/>
                  </a:cubicBezTo>
                  <a:cubicBezTo>
                    <a:pt x="349" y="36"/>
                    <a:pt x="424" y="37"/>
                    <a:pt x="470" y="83"/>
                  </a:cubicBezTo>
                  <a:cubicBezTo>
                    <a:pt x="519" y="131"/>
                    <a:pt x="519" y="209"/>
                    <a:pt x="470" y="2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8859838" y="1754188"/>
              <a:ext cx="293688" cy="295275"/>
            </a:xfrm>
            <a:custGeom>
              <a:avLst/>
              <a:gdLst>
                <a:gd name="T0" fmla="*/ 70 w 78"/>
                <a:gd name="T1" fmla="*/ 0 h 78"/>
                <a:gd name="T2" fmla="*/ 70 w 78"/>
                <a:gd name="T3" fmla="*/ 0 h 78"/>
                <a:gd name="T4" fmla="*/ 0 w 78"/>
                <a:gd name="T5" fmla="*/ 70 h 78"/>
                <a:gd name="T6" fmla="*/ 0 w 78"/>
                <a:gd name="T7" fmla="*/ 70 h 78"/>
                <a:gd name="T8" fmla="*/ 8 w 78"/>
                <a:gd name="T9" fmla="*/ 78 h 78"/>
                <a:gd name="T10" fmla="*/ 16 w 78"/>
                <a:gd name="T11" fmla="*/ 70 h 78"/>
                <a:gd name="T12" fmla="*/ 16 w 78"/>
                <a:gd name="T13" fmla="*/ 70 h 78"/>
                <a:gd name="T14" fmla="*/ 70 w 78"/>
                <a:gd name="T15" fmla="*/ 16 h 78"/>
                <a:gd name="T16" fmla="*/ 70 w 78"/>
                <a:gd name="T17" fmla="*/ 16 h 78"/>
                <a:gd name="T18" fmla="*/ 78 w 78"/>
                <a:gd name="T19" fmla="*/ 8 h 78"/>
                <a:gd name="T20" fmla="*/ 70 w 78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78">
                  <a:moveTo>
                    <a:pt x="70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1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4"/>
                    <a:pt x="4" y="78"/>
                    <a:pt x="8" y="78"/>
                  </a:cubicBezTo>
                  <a:cubicBezTo>
                    <a:pt x="13" y="78"/>
                    <a:pt x="16" y="74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40"/>
                    <a:pt x="40" y="16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4" y="16"/>
                    <a:pt x="78" y="13"/>
                    <a:pt x="78" y="8"/>
                  </a:cubicBezTo>
                  <a:cubicBezTo>
                    <a:pt x="78" y="4"/>
                    <a:pt x="74" y="0"/>
                    <a:pt x="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76" name="Straight Connector 75"/>
          <p:cNvCxnSpPr/>
          <p:nvPr/>
        </p:nvCxnSpPr>
        <p:spPr>
          <a:xfrm>
            <a:off x="669303" y="4185501"/>
            <a:ext cx="4402317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071620" y="4185501"/>
            <a:ext cx="0" cy="876692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69303" y="838986"/>
            <a:ext cx="0" cy="3346515"/>
          </a:xfrm>
          <a:prstGeom prst="line">
            <a:avLst/>
          </a:prstGeom>
          <a:ln w="1587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62367" y="1980446"/>
            <a:ext cx="52502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Platform-independent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 triển dễ dàng hơn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 phí tốt hơn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476837" y="1163131"/>
            <a:ext cx="0" cy="42855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27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10218" y="1378306"/>
            <a:ext cx="11067699" cy="553083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1"/>
                </a:solidFill>
              </a:rPr>
              <a:t>Khi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nào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xây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dựng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ứng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dụng</a:t>
            </a:r>
            <a:r>
              <a:rPr lang="en-US" dirty="0">
                <a:solidFill>
                  <a:schemeClr val="bg1"/>
                </a:solidFill>
              </a:rPr>
              <a:t> hybrid </a:t>
            </a:r>
            <a:r>
              <a:rPr lang="en-US" dirty="0" smtClean="0">
                <a:solidFill>
                  <a:schemeClr val="bg1"/>
                </a:solidFill>
              </a:rPr>
              <a:t>mobile?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1905" y="469712"/>
            <a:ext cx="23823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Tổng</a:t>
            </a:r>
            <a:r>
              <a:rPr lang="en-US" sz="4400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kết</a:t>
            </a:r>
            <a:endParaRPr lang="id-ID" sz="4400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41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1905" y="469712"/>
            <a:ext cx="10254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Tương</a:t>
            </a:r>
            <a:r>
              <a:rPr lang="en-US" sz="4400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lai</a:t>
            </a:r>
            <a:r>
              <a:rPr lang="en-US" sz="4400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sz="4400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Native App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4400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Hybrid App</a:t>
            </a:r>
            <a:endParaRPr lang="id-ID" sz="4400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67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06716" y="46087"/>
            <a:ext cx="4674674" cy="6811912"/>
          </a:xfrm>
          <a:prstGeom prst="rect">
            <a:avLst/>
          </a:prstGeom>
          <a:effectLst>
            <a:outerShdw blurRad="292100" dist="698500" dir="2700000" algn="tl" rotWithShape="0">
              <a:prstClr val="black">
                <a:alpha val="24000"/>
              </a:prstClr>
            </a:outerShdw>
          </a:effectLst>
        </p:spPr>
      </p:pic>
      <p:grpSp>
        <p:nvGrpSpPr>
          <p:cNvPr id="57" name="Group 56"/>
          <p:cNvGrpSpPr/>
          <p:nvPr/>
        </p:nvGrpSpPr>
        <p:grpSpPr>
          <a:xfrm>
            <a:off x="746837" y="3647550"/>
            <a:ext cx="962815" cy="1019451"/>
            <a:chOff x="746837" y="3647550"/>
            <a:chExt cx="962815" cy="1019451"/>
          </a:xfrm>
        </p:grpSpPr>
        <p:grpSp>
          <p:nvGrpSpPr>
            <p:cNvPr id="6" name="Group 5"/>
            <p:cNvGrpSpPr/>
            <p:nvPr/>
          </p:nvGrpSpPr>
          <p:grpSpPr>
            <a:xfrm>
              <a:off x="746837" y="3647550"/>
              <a:ext cx="962815" cy="1019451"/>
              <a:chOff x="1664677" y="1949380"/>
              <a:chExt cx="1195754" cy="126609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664677" y="2019719"/>
                <a:ext cx="1195754" cy="119575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664677" y="1949380"/>
                <a:ext cx="1195754" cy="119575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133799" y="39631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id-ID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843519" y="3647550"/>
            <a:ext cx="962815" cy="1019451"/>
            <a:chOff x="1843519" y="3647550"/>
            <a:chExt cx="962815" cy="1019451"/>
          </a:xfrm>
        </p:grpSpPr>
        <p:grpSp>
          <p:nvGrpSpPr>
            <p:cNvPr id="14" name="Group 13"/>
            <p:cNvGrpSpPr/>
            <p:nvPr/>
          </p:nvGrpSpPr>
          <p:grpSpPr>
            <a:xfrm>
              <a:off x="1843519" y="3647550"/>
              <a:ext cx="962815" cy="1019451"/>
              <a:chOff x="1664677" y="1949380"/>
              <a:chExt cx="1195754" cy="1266093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64677" y="2019719"/>
                <a:ext cx="1195754" cy="119575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664677" y="1949380"/>
                <a:ext cx="1195754" cy="119575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232560" y="39631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id-ID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34385" y="3647550"/>
            <a:ext cx="962815" cy="1019451"/>
            <a:chOff x="2958135" y="3647550"/>
            <a:chExt cx="962815" cy="1019451"/>
          </a:xfrm>
        </p:grpSpPr>
        <p:grpSp>
          <p:nvGrpSpPr>
            <p:cNvPr id="22" name="Group 21"/>
            <p:cNvGrpSpPr/>
            <p:nvPr/>
          </p:nvGrpSpPr>
          <p:grpSpPr>
            <a:xfrm>
              <a:off x="2958135" y="3647550"/>
              <a:ext cx="962815" cy="1019451"/>
              <a:chOff x="1664677" y="1949380"/>
              <a:chExt cx="1195754" cy="1266093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664677" y="2019719"/>
                <a:ext cx="1195754" cy="119575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664677" y="1949380"/>
                <a:ext cx="1195754" cy="1195754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3335026" y="39631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id-ID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0954" y="3647550"/>
            <a:ext cx="962815" cy="1019451"/>
            <a:chOff x="4536225" y="3647550"/>
            <a:chExt cx="962815" cy="1019451"/>
          </a:xfrm>
        </p:grpSpPr>
        <p:grpSp>
          <p:nvGrpSpPr>
            <p:cNvPr id="30" name="Group 29"/>
            <p:cNvGrpSpPr/>
            <p:nvPr/>
          </p:nvGrpSpPr>
          <p:grpSpPr>
            <a:xfrm>
              <a:off x="4536225" y="3647550"/>
              <a:ext cx="962815" cy="1019451"/>
              <a:chOff x="1664677" y="1949380"/>
              <a:chExt cx="1195754" cy="1266093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1664677" y="2019719"/>
                <a:ext cx="1195754" cy="1195754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664677" y="1949380"/>
                <a:ext cx="1195754" cy="119575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934451" y="3963193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id-ID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125195" y="3647550"/>
            <a:ext cx="962815" cy="1019451"/>
            <a:chOff x="5778906" y="3647550"/>
            <a:chExt cx="962815" cy="1019451"/>
          </a:xfrm>
        </p:grpSpPr>
        <p:grpSp>
          <p:nvGrpSpPr>
            <p:cNvPr id="37" name="Group 36"/>
            <p:cNvGrpSpPr/>
            <p:nvPr/>
          </p:nvGrpSpPr>
          <p:grpSpPr>
            <a:xfrm>
              <a:off x="5778906" y="3647550"/>
              <a:ext cx="962815" cy="1019451"/>
              <a:chOff x="1664677" y="1949380"/>
              <a:chExt cx="1195754" cy="1266093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664677" y="2019719"/>
                <a:ext cx="1195754" cy="119575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1664677" y="1949380"/>
                <a:ext cx="1195754" cy="1195754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6180721" y="3963193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id-ID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199436" y="3647550"/>
            <a:ext cx="962815" cy="1019451"/>
            <a:chOff x="7054873" y="3647550"/>
            <a:chExt cx="962815" cy="1019451"/>
          </a:xfrm>
        </p:grpSpPr>
        <p:grpSp>
          <p:nvGrpSpPr>
            <p:cNvPr id="44" name="Group 43"/>
            <p:cNvGrpSpPr/>
            <p:nvPr/>
          </p:nvGrpSpPr>
          <p:grpSpPr>
            <a:xfrm>
              <a:off x="7054873" y="3647550"/>
              <a:ext cx="962815" cy="1019451"/>
              <a:chOff x="1664677" y="1949380"/>
              <a:chExt cx="1195754" cy="1266093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1664677" y="2019719"/>
                <a:ext cx="1195754" cy="1195754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1664677" y="1949380"/>
                <a:ext cx="1195754" cy="11957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422226" y="39631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id-ID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007605" y="2120055"/>
            <a:ext cx="1827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+mj-lt"/>
              </a:rPr>
              <a:t>Demo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383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 decel="100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800" decel="100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/>
          <p:cNvSpPr/>
          <p:nvPr/>
        </p:nvSpPr>
        <p:spPr>
          <a:xfrm rot="16200000">
            <a:off x="-2412993" y="2413007"/>
            <a:ext cx="6857987" cy="2032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3" name="Rectangle 112"/>
          <p:cNvSpPr/>
          <p:nvPr/>
        </p:nvSpPr>
        <p:spPr>
          <a:xfrm rot="16200000">
            <a:off x="-380992" y="2413005"/>
            <a:ext cx="6857987" cy="2032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4" name="Rectangle 113"/>
          <p:cNvSpPr/>
          <p:nvPr/>
        </p:nvSpPr>
        <p:spPr>
          <a:xfrm rot="16200000">
            <a:off x="1651010" y="2413005"/>
            <a:ext cx="6857982" cy="2032000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5" name="Rectangle 114"/>
          <p:cNvSpPr/>
          <p:nvPr/>
        </p:nvSpPr>
        <p:spPr>
          <a:xfrm rot="16200000">
            <a:off x="3683002" y="2412998"/>
            <a:ext cx="6857998" cy="20320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6" name="Rectangle 115"/>
          <p:cNvSpPr/>
          <p:nvPr/>
        </p:nvSpPr>
        <p:spPr>
          <a:xfrm rot="16200000">
            <a:off x="5715002" y="2412997"/>
            <a:ext cx="6857998" cy="2032000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7" name="Rectangle 116"/>
          <p:cNvSpPr/>
          <p:nvPr/>
        </p:nvSpPr>
        <p:spPr>
          <a:xfrm rot="16200000">
            <a:off x="7747042" y="2413040"/>
            <a:ext cx="6857916" cy="203200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reeform 13"/>
          <p:cNvSpPr>
            <a:spLocks/>
          </p:cNvSpPr>
          <p:nvPr/>
        </p:nvSpPr>
        <p:spPr bwMode="auto">
          <a:xfrm>
            <a:off x="10164502" y="5621898"/>
            <a:ext cx="2027498" cy="1482489"/>
          </a:xfrm>
          <a:custGeom>
            <a:avLst/>
            <a:gdLst>
              <a:gd name="T0" fmla="*/ 1230 w 1276"/>
              <a:gd name="T1" fmla="*/ 748 h 933"/>
              <a:gd name="T2" fmla="*/ 1221 w 1276"/>
              <a:gd name="T3" fmla="*/ 748 h 933"/>
              <a:gd name="T4" fmla="*/ 1206 w 1276"/>
              <a:gd name="T5" fmla="*/ 748 h 933"/>
              <a:gd name="T6" fmla="*/ 1211 w 1276"/>
              <a:gd name="T7" fmla="*/ 216 h 933"/>
              <a:gd name="T8" fmla="*/ 1218 w 1276"/>
              <a:gd name="T9" fmla="*/ 216 h 933"/>
              <a:gd name="T10" fmla="*/ 1221 w 1276"/>
              <a:gd name="T11" fmla="*/ 214 h 933"/>
              <a:gd name="T12" fmla="*/ 1218 w 1276"/>
              <a:gd name="T13" fmla="*/ 185 h 933"/>
              <a:gd name="T14" fmla="*/ 1206 w 1276"/>
              <a:gd name="T15" fmla="*/ 182 h 933"/>
              <a:gd name="T16" fmla="*/ 1192 w 1276"/>
              <a:gd name="T17" fmla="*/ 180 h 933"/>
              <a:gd name="T18" fmla="*/ 1182 w 1276"/>
              <a:gd name="T19" fmla="*/ 0 h 933"/>
              <a:gd name="T20" fmla="*/ 1172 w 1276"/>
              <a:gd name="T21" fmla="*/ 180 h 933"/>
              <a:gd name="T22" fmla="*/ 1158 w 1276"/>
              <a:gd name="T23" fmla="*/ 180 h 933"/>
              <a:gd name="T24" fmla="*/ 1143 w 1276"/>
              <a:gd name="T25" fmla="*/ 182 h 933"/>
              <a:gd name="T26" fmla="*/ 1141 w 1276"/>
              <a:gd name="T27" fmla="*/ 212 h 933"/>
              <a:gd name="T28" fmla="*/ 1143 w 1276"/>
              <a:gd name="T29" fmla="*/ 214 h 933"/>
              <a:gd name="T30" fmla="*/ 1151 w 1276"/>
              <a:gd name="T31" fmla="*/ 214 h 933"/>
              <a:gd name="T32" fmla="*/ 1071 w 1276"/>
              <a:gd name="T33" fmla="*/ 659 h 933"/>
              <a:gd name="T34" fmla="*/ 659 w 1276"/>
              <a:gd name="T35" fmla="*/ 496 h 933"/>
              <a:gd name="T36" fmla="*/ 666 w 1276"/>
              <a:gd name="T37" fmla="*/ 491 h 933"/>
              <a:gd name="T38" fmla="*/ 611 w 1276"/>
              <a:gd name="T39" fmla="*/ 430 h 933"/>
              <a:gd name="T40" fmla="*/ 620 w 1276"/>
              <a:gd name="T41" fmla="*/ 425 h 933"/>
              <a:gd name="T42" fmla="*/ 606 w 1276"/>
              <a:gd name="T43" fmla="*/ 420 h 933"/>
              <a:gd name="T44" fmla="*/ 608 w 1276"/>
              <a:gd name="T45" fmla="*/ 406 h 933"/>
              <a:gd name="T46" fmla="*/ 606 w 1276"/>
              <a:gd name="T47" fmla="*/ 389 h 933"/>
              <a:gd name="T48" fmla="*/ 594 w 1276"/>
              <a:gd name="T49" fmla="*/ 379 h 933"/>
              <a:gd name="T50" fmla="*/ 586 w 1276"/>
              <a:gd name="T51" fmla="*/ 377 h 933"/>
              <a:gd name="T52" fmla="*/ 569 w 1276"/>
              <a:gd name="T53" fmla="*/ 377 h 933"/>
              <a:gd name="T54" fmla="*/ 562 w 1276"/>
              <a:gd name="T55" fmla="*/ 379 h 933"/>
              <a:gd name="T56" fmla="*/ 552 w 1276"/>
              <a:gd name="T57" fmla="*/ 391 h 933"/>
              <a:gd name="T58" fmla="*/ 548 w 1276"/>
              <a:gd name="T59" fmla="*/ 399 h 933"/>
              <a:gd name="T60" fmla="*/ 548 w 1276"/>
              <a:gd name="T61" fmla="*/ 413 h 933"/>
              <a:gd name="T62" fmla="*/ 552 w 1276"/>
              <a:gd name="T63" fmla="*/ 423 h 933"/>
              <a:gd name="T64" fmla="*/ 538 w 1276"/>
              <a:gd name="T65" fmla="*/ 425 h 933"/>
              <a:gd name="T66" fmla="*/ 548 w 1276"/>
              <a:gd name="T67" fmla="*/ 430 h 933"/>
              <a:gd name="T68" fmla="*/ 519 w 1276"/>
              <a:gd name="T69" fmla="*/ 491 h 933"/>
              <a:gd name="T70" fmla="*/ 412 w 1276"/>
              <a:gd name="T71" fmla="*/ 491 h 933"/>
              <a:gd name="T72" fmla="*/ 402 w 1276"/>
              <a:gd name="T73" fmla="*/ 491 h 933"/>
              <a:gd name="T74" fmla="*/ 359 w 1276"/>
              <a:gd name="T75" fmla="*/ 464 h 933"/>
              <a:gd name="T76" fmla="*/ 366 w 1276"/>
              <a:gd name="T77" fmla="*/ 459 h 933"/>
              <a:gd name="T78" fmla="*/ 204 w 1276"/>
              <a:gd name="T79" fmla="*/ 447 h 933"/>
              <a:gd name="T80" fmla="*/ 194 w 1276"/>
              <a:gd name="T81" fmla="*/ 416 h 933"/>
              <a:gd name="T82" fmla="*/ 177 w 1276"/>
              <a:gd name="T83" fmla="*/ 391 h 933"/>
              <a:gd name="T84" fmla="*/ 155 w 1276"/>
              <a:gd name="T85" fmla="*/ 369 h 933"/>
              <a:gd name="T86" fmla="*/ 141 w 1276"/>
              <a:gd name="T87" fmla="*/ 360 h 933"/>
              <a:gd name="T88" fmla="*/ 114 w 1276"/>
              <a:gd name="T89" fmla="*/ 350 h 933"/>
              <a:gd name="T90" fmla="*/ 112 w 1276"/>
              <a:gd name="T91" fmla="*/ 348 h 933"/>
              <a:gd name="T92" fmla="*/ 97 w 1276"/>
              <a:gd name="T93" fmla="*/ 345 h 933"/>
              <a:gd name="T94" fmla="*/ 92 w 1276"/>
              <a:gd name="T95" fmla="*/ 345 h 933"/>
              <a:gd name="T96" fmla="*/ 88 w 1276"/>
              <a:gd name="T97" fmla="*/ 345 h 933"/>
              <a:gd name="T98" fmla="*/ 78 w 1276"/>
              <a:gd name="T99" fmla="*/ 263 h 933"/>
              <a:gd name="T100" fmla="*/ 73 w 1276"/>
              <a:gd name="T101" fmla="*/ 345 h 933"/>
              <a:gd name="T102" fmla="*/ 68 w 1276"/>
              <a:gd name="T103" fmla="*/ 345 h 933"/>
              <a:gd name="T104" fmla="*/ 51 w 1276"/>
              <a:gd name="T105" fmla="*/ 348 h 933"/>
              <a:gd name="T106" fmla="*/ 51 w 1276"/>
              <a:gd name="T107" fmla="*/ 348 h 933"/>
              <a:gd name="T108" fmla="*/ 37 w 1276"/>
              <a:gd name="T109" fmla="*/ 355 h 933"/>
              <a:gd name="T110" fmla="*/ 22 w 1276"/>
              <a:gd name="T111" fmla="*/ 360 h 933"/>
              <a:gd name="T112" fmla="*/ 0 w 1276"/>
              <a:gd name="T113" fmla="*/ 374 h 933"/>
              <a:gd name="T114" fmla="*/ 1276 w 1276"/>
              <a:gd name="T115" fmla="*/ 933 h 933"/>
              <a:gd name="T116" fmla="*/ 1233 w 1276"/>
              <a:gd name="T117" fmla="*/ 739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76" h="933">
                <a:moveTo>
                  <a:pt x="1233" y="746"/>
                </a:moveTo>
                <a:lnTo>
                  <a:pt x="1230" y="748"/>
                </a:lnTo>
                <a:lnTo>
                  <a:pt x="1228" y="748"/>
                </a:lnTo>
                <a:lnTo>
                  <a:pt x="1221" y="748"/>
                </a:lnTo>
                <a:lnTo>
                  <a:pt x="1216" y="748"/>
                </a:lnTo>
                <a:lnTo>
                  <a:pt x="1206" y="748"/>
                </a:lnTo>
                <a:lnTo>
                  <a:pt x="1206" y="741"/>
                </a:lnTo>
                <a:lnTo>
                  <a:pt x="1211" y="216"/>
                </a:lnTo>
                <a:lnTo>
                  <a:pt x="1213" y="216"/>
                </a:lnTo>
                <a:lnTo>
                  <a:pt x="1218" y="216"/>
                </a:lnTo>
                <a:lnTo>
                  <a:pt x="1221" y="214"/>
                </a:lnTo>
                <a:lnTo>
                  <a:pt x="1221" y="214"/>
                </a:lnTo>
                <a:lnTo>
                  <a:pt x="1221" y="185"/>
                </a:lnTo>
                <a:lnTo>
                  <a:pt x="1218" y="185"/>
                </a:lnTo>
                <a:lnTo>
                  <a:pt x="1213" y="182"/>
                </a:lnTo>
                <a:lnTo>
                  <a:pt x="1206" y="182"/>
                </a:lnTo>
                <a:lnTo>
                  <a:pt x="1197" y="180"/>
                </a:lnTo>
                <a:lnTo>
                  <a:pt x="1192" y="180"/>
                </a:lnTo>
                <a:lnTo>
                  <a:pt x="1192" y="93"/>
                </a:lnTo>
                <a:lnTo>
                  <a:pt x="1182" y="0"/>
                </a:lnTo>
                <a:lnTo>
                  <a:pt x="1175" y="90"/>
                </a:lnTo>
                <a:lnTo>
                  <a:pt x="1172" y="180"/>
                </a:lnTo>
                <a:lnTo>
                  <a:pt x="1165" y="180"/>
                </a:lnTo>
                <a:lnTo>
                  <a:pt x="1158" y="180"/>
                </a:lnTo>
                <a:lnTo>
                  <a:pt x="1151" y="180"/>
                </a:lnTo>
                <a:lnTo>
                  <a:pt x="1143" y="182"/>
                </a:lnTo>
                <a:lnTo>
                  <a:pt x="1141" y="182"/>
                </a:lnTo>
                <a:lnTo>
                  <a:pt x="1141" y="212"/>
                </a:lnTo>
                <a:lnTo>
                  <a:pt x="1141" y="212"/>
                </a:lnTo>
                <a:lnTo>
                  <a:pt x="1143" y="214"/>
                </a:lnTo>
                <a:lnTo>
                  <a:pt x="1148" y="214"/>
                </a:lnTo>
                <a:lnTo>
                  <a:pt x="1151" y="214"/>
                </a:lnTo>
                <a:lnTo>
                  <a:pt x="1146" y="714"/>
                </a:lnTo>
                <a:lnTo>
                  <a:pt x="1071" y="659"/>
                </a:lnTo>
                <a:lnTo>
                  <a:pt x="661" y="651"/>
                </a:lnTo>
                <a:lnTo>
                  <a:pt x="659" y="496"/>
                </a:lnTo>
                <a:lnTo>
                  <a:pt x="666" y="496"/>
                </a:lnTo>
                <a:lnTo>
                  <a:pt x="666" y="491"/>
                </a:lnTo>
                <a:lnTo>
                  <a:pt x="611" y="491"/>
                </a:lnTo>
                <a:lnTo>
                  <a:pt x="611" y="430"/>
                </a:lnTo>
                <a:lnTo>
                  <a:pt x="620" y="428"/>
                </a:lnTo>
                <a:lnTo>
                  <a:pt x="620" y="425"/>
                </a:lnTo>
                <a:lnTo>
                  <a:pt x="603" y="423"/>
                </a:lnTo>
                <a:lnTo>
                  <a:pt x="606" y="420"/>
                </a:lnTo>
                <a:lnTo>
                  <a:pt x="608" y="413"/>
                </a:lnTo>
                <a:lnTo>
                  <a:pt x="608" y="406"/>
                </a:lnTo>
                <a:lnTo>
                  <a:pt x="608" y="399"/>
                </a:lnTo>
                <a:lnTo>
                  <a:pt x="606" y="389"/>
                </a:lnTo>
                <a:lnTo>
                  <a:pt x="601" y="384"/>
                </a:lnTo>
                <a:lnTo>
                  <a:pt x="594" y="379"/>
                </a:lnTo>
                <a:lnTo>
                  <a:pt x="586" y="377"/>
                </a:lnTo>
                <a:lnTo>
                  <a:pt x="586" y="377"/>
                </a:lnTo>
                <a:lnTo>
                  <a:pt x="577" y="374"/>
                </a:lnTo>
                <a:lnTo>
                  <a:pt x="569" y="377"/>
                </a:lnTo>
                <a:lnTo>
                  <a:pt x="569" y="377"/>
                </a:lnTo>
                <a:lnTo>
                  <a:pt x="562" y="379"/>
                </a:lnTo>
                <a:lnTo>
                  <a:pt x="557" y="384"/>
                </a:lnTo>
                <a:lnTo>
                  <a:pt x="552" y="391"/>
                </a:lnTo>
                <a:lnTo>
                  <a:pt x="548" y="399"/>
                </a:lnTo>
                <a:lnTo>
                  <a:pt x="548" y="399"/>
                </a:lnTo>
                <a:lnTo>
                  <a:pt x="548" y="406"/>
                </a:lnTo>
                <a:lnTo>
                  <a:pt x="548" y="413"/>
                </a:lnTo>
                <a:lnTo>
                  <a:pt x="552" y="420"/>
                </a:lnTo>
                <a:lnTo>
                  <a:pt x="552" y="423"/>
                </a:lnTo>
                <a:lnTo>
                  <a:pt x="552" y="423"/>
                </a:lnTo>
                <a:lnTo>
                  <a:pt x="538" y="425"/>
                </a:lnTo>
                <a:lnTo>
                  <a:pt x="538" y="430"/>
                </a:lnTo>
                <a:lnTo>
                  <a:pt x="548" y="430"/>
                </a:lnTo>
                <a:lnTo>
                  <a:pt x="550" y="491"/>
                </a:lnTo>
                <a:lnTo>
                  <a:pt x="519" y="491"/>
                </a:lnTo>
                <a:lnTo>
                  <a:pt x="509" y="491"/>
                </a:lnTo>
                <a:lnTo>
                  <a:pt x="412" y="491"/>
                </a:lnTo>
                <a:lnTo>
                  <a:pt x="412" y="491"/>
                </a:lnTo>
                <a:lnTo>
                  <a:pt x="402" y="491"/>
                </a:lnTo>
                <a:lnTo>
                  <a:pt x="359" y="491"/>
                </a:lnTo>
                <a:lnTo>
                  <a:pt x="359" y="464"/>
                </a:lnTo>
                <a:lnTo>
                  <a:pt x="366" y="464"/>
                </a:lnTo>
                <a:lnTo>
                  <a:pt x="366" y="459"/>
                </a:lnTo>
                <a:lnTo>
                  <a:pt x="206" y="459"/>
                </a:lnTo>
                <a:lnTo>
                  <a:pt x="204" y="447"/>
                </a:lnTo>
                <a:lnTo>
                  <a:pt x="201" y="430"/>
                </a:lnTo>
                <a:lnTo>
                  <a:pt x="194" y="416"/>
                </a:lnTo>
                <a:lnTo>
                  <a:pt x="187" y="403"/>
                </a:lnTo>
                <a:lnTo>
                  <a:pt x="177" y="391"/>
                </a:lnTo>
                <a:lnTo>
                  <a:pt x="167" y="379"/>
                </a:lnTo>
                <a:lnTo>
                  <a:pt x="155" y="369"/>
                </a:lnTo>
                <a:lnTo>
                  <a:pt x="141" y="362"/>
                </a:lnTo>
                <a:lnTo>
                  <a:pt x="141" y="360"/>
                </a:lnTo>
                <a:lnTo>
                  <a:pt x="126" y="355"/>
                </a:lnTo>
                <a:lnTo>
                  <a:pt x="114" y="350"/>
                </a:lnTo>
                <a:lnTo>
                  <a:pt x="114" y="348"/>
                </a:lnTo>
                <a:lnTo>
                  <a:pt x="112" y="348"/>
                </a:lnTo>
                <a:lnTo>
                  <a:pt x="112" y="348"/>
                </a:lnTo>
                <a:lnTo>
                  <a:pt x="97" y="345"/>
                </a:lnTo>
                <a:lnTo>
                  <a:pt x="95" y="345"/>
                </a:lnTo>
                <a:lnTo>
                  <a:pt x="92" y="345"/>
                </a:lnTo>
                <a:lnTo>
                  <a:pt x="90" y="345"/>
                </a:lnTo>
                <a:lnTo>
                  <a:pt x="88" y="345"/>
                </a:lnTo>
                <a:lnTo>
                  <a:pt x="90" y="263"/>
                </a:lnTo>
                <a:lnTo>
                  <a:pt x="78" y="263"/>
                </a:lnTo>
                <a:lnTo>
                  <a:pt x="75" y="345"/>
                </a:lnTo>
                <a:lnTo>
                  <a:pt x="73" y="345"/>
                </a:lnTo>
                <a:lnTo>
                  <a:pt x="71" y="345"/>
                </a:lnTo>
                <a:lnTo>
                  <a:pt x="68" y="345"/>
                </a:lnTo>
                <a:lnTo>
                  <a:pt x="54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50"/>
                </a:lnTo>
                <a:lnTo>
                  <a:pt x="37" y="355"/>
                </a:lnTo>
                <a:lnTo>
                  <a:pt x="22" y="360"/>
                </a:lnTo>
                <a:lnTo>
                  <a:pt x="22" y="360"/>
                </a:lnTo>
                <a:lnTo>
                  <a:pt x="8" y="369"/>
                </a:lnTo>
                <a:lnTo>
                  <a:pt x="0" y="374"/>
                </a:lnTo>
                <a:lnTo>
                  <a:pt x="0" y="933"/>
                </a:lnTo>
                <a:lnTo>
                  <a:pt x="1276" y="933"/>
                </a:lnTo>
                <a:lnTo>
                  <a:pt x="1276" y="739"/>
                </a:lnTo>
                <a:lnTo>
                  <a:pt x="1233" y="739"/>
                </a:lnTo>
                <a:lnTo>
                  <a:pt x="1233" y="74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14"/>
          <p:cNvSpPr>
            <a:spLocks noEditPoints="1"/>
          </p:cNvSpPr>
          <p:nvPr/>
        </p:nvSpPr>
        <p:spPr bwMode="auto">
          <a:xfrm>
            <a:off x="8129058" y="4600204"/>
            <a:ext cx="2035444" cy="2504183"/>
          </a:xfrm>
          <a:custGeom>
            <a:avLst/>
            <a:gdLst>
              <a:gd name="T0" fmla="*/ 1247 w 1281"/>
              <a:gd name="T1" fmla="*/ 1059 h 1576"/>
              <a:gd name="T2" fmla="*/ 1063 w 1281"/>
              <a:gd name="T3" fmla="*/ 1107 h 1576"/>
              <a:gd name="T4" fmla="*/ 1010 w 1281"/>
              <a:gd name="T5" fmla="*/ 634 h 1576"/>
              <a:gd name="T6" fmla="*/ 879 w 1281"/>
              <a:gd name="T7" fmla="*/ 801 h 1576"/>
              <a:gd name="T8" fmla="*/ 831 w 1281"/>
              <a:gd name="T9" fmla="*/ 306 h 1576"/>
              <a:gd name="T10" fmla="*/ 882 w 1281"/>
              <a:gd name="T11" fmla="*/ 296 h 1576"/>
              <a:gd name="T12" fmla="*/ 882 w 1281"/>
              <a:gd name="T13" fmla="*/ 264 h 1576"/>
              <a:gd name="T14" fmla="*/ 884 w 1281"/>
              <a:gd name="T15" fmla="*/ 245 h 1576"/>
              <a:gd name="T16" fmla="*/ 879 w 1281"/>
              <a:gd name="T17" fmla="*/ 89 h 1576"/>
              <a:gd name="T18" fmla="*/ 877 w 1281"/>
              <a:gd name="T19" fmla="*/ 143 h 1576"/>
              <a:gd name="T20" fmla="*/ 795 w 1281"/>
              <a:gd name="T21" fmla="*/ 111 h 1576"/>
              <a:gd name="T22" fmla="*/ 790 w 1281"/>
              <a:gd name="T23" fmla="*/ 145 h 1576"/>
              <a:gd name="T24" fmla="*/ 710 w 1281"/>
              <a:gd name="T25" fmla="*/ 114 h 1576"/>
              <a:gd name="T26" fmla="*/ 703 w 1281"/>
              <a:gd name="T27" fmla="*/ 89 h 1576"/>
              <a:gd name="T28" fmla="*/ 623 w 1281"/>
              <a:gd name="T29" fmla="*/ 153 h 1576"/>
              <a:gd name="T30" fmla="*/ 615 w 1281"/>
              <a:gd name="T31" fmla="*/ 153 h 1576"/>
              <a:gd name="T32" fmla="*/ 615 w 1281"/>
              <a:gd name="T33" fmla="*/ 89 h 1576"/>
              <a:gd name="T34" fmla="*/ 536 w 1281"/>
              <a:gd name="T35" fmla="*/ 153 h 1576"/>
              <a:gd name="T36" fmla="*/ 528 w 1281"/>
              <a:gd name="T37" fmla="*/ 153 h 1576"/>
              <a:gd name="T38" fmla="*/ 526 w 1281"/>
              <a:gd name="T39" fmla="*/ 0 h 1576"/>
              <a:gd name="T40" fmla="*/ 521 w 1281"/>
              <a:gd name="T41" fmla="*/ 145 h 1576"/>
              <a:gd name="T42" fmla="*/ 499 w 1281"/>
              <a:gd name="T43" fmla="*/ 189 h 1576"/>
              <a:gd name="T44" fmla="*/ 468 w 1281"/>
              <a:gd name="T45" fmla="*/ 191 h 1576"/>
              <a:gd name="T46" fmla="*/ 448 w 1281"/>
              <a:gd name="T47" fmla="*/ 191 h 1576"/>
              <a:gd name="T48" fmla="*/ 429 w 1281"/>
              <a:gd name="T49" fmla="*/ 194 h 1576"/>
              <a:gd name="T50" fmla="*/ 412 w 1281"/>
              <a:gd name="T51" fmla="*/ 196 h 1576"/>
              <a:gd name="T52" fmla="*/ 395 w 1281"/>
              <a:gd name="T53" fmla="*/ 199 h 1576"/>
              <a:gd name="T54" fmla="*/ 366 w 1281"/>
              <a:gd name="T55" fmla="*/ 206 h 1576"/>
              <a:gd name="T56" fmla="*/ 354 w 1281"/>
              <a:gd name="T57" fmla="*/ 208 h 1576"/>
              <a:gd name="T58" fmla="*/ 347 w 1281"/>
              <a:gd name="T59" fmla="*/ 213 h 1576"/>
              <a:gd name="T60" fmla="*/ 342 w 1281"/>
              <a:gd name="T61" fmla="*/ 216 h 1576"/>
              <a:gd name="T62" fmla="*/ 342 w 1281"/>
              <a:gd name="T63" fmla="*/ 216 h 1576"/>
              <a:gd name="T64" fmla="*/ 337 w 1281"/>
              <a:gd name="T65" fmla="*/ 221 h 1576"/>
              <a:gd name="T66" fmla="*/ 339 w 1281"/>
              <a:gd name="T67" fmla="*/ 228 h 1576"/>
              <a:gd name="T68" fmla="*/ 337 w 1281"/>
              <a:gd name="T69" fmla="*/ 223 h 1576"/>
              <a:gd name="T70" fmla="*/ 337 w 1281"/>
              <a:gd name="T71" fmla="*/ 228 h 1576"/>
              <a:gd name="T72" fmla="*/ 339 w 1281"/>
              <a:gd name="T73" fmla="*/ 230 h 1576"/>
              <a:gd name="T74" fmla="*/ 342 w 1281"/>
              <a:gd name="T75" fmla="*/ 233 h 1576"/>
              <a:gd name="T76" fmla="*/ 344 w 1281"/>
              <a:gd name="T77" fmla="*/ 238 h 1576"/>
              <a:gd name="T78" fmla="*/ 352 w 1281"/>
              <a:gd name="T79" fmla="*/ 240 h 1576"/>
              <a:gd name="T80" fmla="*/ 359 w 1281"/>
              <a:gd name="T81" fmla="*/ 242 h 1576"/>
              <a:gd name="T82" fmla="*/ 368 w 1281"/>
              <a:gd name="T83" fmla="*/ 245 h 1576"/>
              <a:gd name="T84" fmla="*/ 378 w 1281"/>
              <a:gd name="T85" fmla="*/ 247 h 1576"/>
              <a:gd name="T86" fmla="*/ 390 w 1281"/>
              <a:gd name="T87" fmla="*/ 250 h 1576"/>
              <a:gd name="T88" fmla="*/ 400 w 1281"/>
              <a:gd name="T89" fmla="*/ 252 h 1576"/>
              <a:gd name="T90" fmla="*/ 402 w 1281"/>
              <a:gd name="T91" fmla="*/ 310 h 1576"/>
              <a:gd name="T92" fmla="*/ 402 w 1281"/>
              <a:gd name="T93" fmla="*/ 371 h 1576"/>
              <a:gd name="T94" fmla="*/ 402 w 1281"/>
              <a:gd name="T95" fmla="*/ 400 h 1576"/>
              <a:gd name="T96" fmla="*/ 400 w 1281"/>
              <a:gd name="T97" fmla="*/ 1260 h 1576"/>
              <a:gd name="T98" fmla="*/ 90 w 1281"/>
              <a:gd name="T99" fmla="*/ 383 h 1576"/>
              <a:gd name="T100" fmla="*/ 10 w 1281"/>
              <a:gd name="T101" fmla="*/ 1224 h 1576"/>
              <a:gd name="T102" fmla="*/ 1281 w 1281"/>
              <a:gd name="T103" fmla="*/ 1576 h 1576"/>
              <a:gd name="T104" fmla="*/ 352 w 1281"/>
              <a:gd name="T105" fmla="*/ 228 h 1576"/>
              <a:gd name="T106" fmla="*/ 342 w 1281"/>
              <a:gd name="T107" fmla="*/ 225 h 1576"/>
              <a:gd name="T108" fmla="*/ 342 w 1281"/>
              <a:gd name="T109" fmla="*/ 228 h 1576"/>
              <a:gd name="T110" fmla="*/ 410 w 1281"/>
              <a:gd name="T111" fmla="*/ 199 h 1576"/>
              <a:gd name="T112" fmla="*/ 412 w 1281"/>
              <a:gd name="T113" fmla="*/ 206 h 1576"/>
              <a:gd name="T114" fmla="*/ 419 w 1281"/>
              <a:gd name="T115" fmla="*/ 211 h 1576"/>
              <a:gd name="T116" fmla="*/ 427 w 1281"/>
              <a:gd name="T117" fmla="*/ 196 h 1576"/>
              <a:gd name="T118" fmla="*/ 429 w 1281"/>
              <a:gd name="T119" fmla="*/ 204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1" h="1576">
                <a:moveTo>
                  <a:pt x="1281" y="1017"/>
                </a:moveTo>
                <a:lnTo>
                  <a:pt x="1277" y="1022"/>
                </a:lnTo>
                <a:lnTo>
                  <a:pt x="1264" y="1032"/>
                </a:lnTo>
                <a:lnTo>
                  <a:pt x="1255" y="1044"/>
                </a:lnTo>
                <a:lnTo>
                  <a:pt x="1247" y="1059"/>
                </a:lnTo>
                <a:lnTo>
                  <a:pt x="1240" y="1073"/>
                </a:lnTo>
                <a:lnTo>
                  <a:pt x="1235" y="1090"/>
                </a:lnTo>
                <a:lnTo>
                  <a:pt x="1235" y="1102"/>
                </a:lnTo>
                <a:lnTo>
                  <a:pt x="1063" y="1102"/>
                </a:lnTo>
                <a:lnTo>
                  <a:pt x="1063" y="1107"/>
                </a:lnTo>
                <a:lnTo>
                  <a:pt x="1071" y="1107"/>
                </a:lnTo>
                <a:lnTo>
                  <a:pt x="1071" y="1134"/>
                </a:lnTo>
                <a:lnTo>
                  <a:pt x="1051" y="1134"/>
                </a:lnTo>
                <a:lnTo>
                  <a:pt x="1051" y="634"/>
                </a:lnTo>
                <a:lnTo>
                  <a:pt x="1010" y="634"/>
                </a:lnTo>
                <a:lnTo>
                  <a:pt x="1010" y="602"/>
                </a:lnTo>
                <a:lnTo>
                  <a:pt x="925" y="602"/>
                </a:lnTo>
                <a:lnTo>
                  <a:pt x="925" y="634"/>
                </a:lnTo>
                <a:lnTo>
                  <a:pt x="879" y="634"/>
                </a:lnTo>
                <a:lnTo>
                  <a:pt x="879" y="801"/>
                </a:lnTo>
                <a:lnTo>
                  <a:pt x="848" y="801"/>
                </a:lnTo>
                <a:lnTo>
                  <a:pt x="848" y="825"/>
                </a:lnTo>
                <a:lnTo>
                  <a:pt x="831" y="825"/>
                </a:lnTo>
                <a:lnTo>
                  <a:pt x="831" y="495"/>
                </a:lnTo>
                <a:lnTo>
                  <a:pt x="831" y="306"/>
                </a:lnTo>
                <a:lnTo>
                  <a:pt x="872" y="306"/>
                </a:lnTo>
                <a:lnTo>
                  <a:pt x="872" y="306"/>
                </a:lnTo>
                <a:lnTo>
                  <a:pt x="872" y="306"/>
                </a:lnTo>
                <a:lnTo>
                  <a:pt x="882" y="306"/>
                </a:lnTo>
                <a:lnTo>
                  <a:pt x="882" y="296"/>
                </a:lnTo>
                <a:lnTo>
                  <a:pt x="884" y="296"/>
                </a:lnTo>
                <a:lnTo>
                  <a:pt x="887" y="289"/>
                </a:lnTo>
                <a:lnTo>
                  <a:pt x="887" y="281"/>
                </a:lnTo>
                <a:lnTo>
                  <a:pt x="882" y="281"/>
                </a:lnTo>
                <a:lnTo>
                  <a:pt x="882" y="264"/>
                </a:lnTo>
                <a:lnTo>
                  <a:pt x="884" y="264"/>
                </a:lnTo>
                <a:lnTo>
                  <a:pt x="884" y="262"/>
                </a:lnTo>
                <a:lnTo>
                  <a:pt x="884" y="247"/>
                </a:lnTo>
                <a:lnTo>
                  <a:pt x="884" y="247"/>
                </a:lnTo>
                <a:lnTo>
                  <a:pt x="884" y="245"/>
                </a:lnTo>
                <a:lnTo>
                  <a:pt x="884" y="143"/>
                </a:lnTo>
                <a:lnTo>
                  <a:pt x="882" y="143"/>
                </a:lnTo>
                <a:lnTo>
                  <a:pt x="882" y="89"/>
                </a:lnTo>
                <a:lnTo>
                  <a:pt x="879" y="89"/>
                </a:lnTo>
                <a:lnTo>
                  <a:pt x="879" y="89"/>
                </a:lnTo>
                <a:lnTo>
                  <a:pt x="879" y="111"/>
                </a:lnTo>
                <a:lnTo>
                  <a:pt x="877" y="111"/>
                </a:lnTo>
                <a:lnTo>
                  <a:pt x="877" y="111"/>
                </a:lnTo>
                <a:lnTo>
                  <a:pt x="877" y="143"/>
                </a:lnTo>
                <a:lnTo>
                  <a:pt x="877" y="143"/>
                </a:lnTo>
                <a:lnTo>
                  <a:pt x="877" y="145"/>
                </a:lnTo>
                <a:lnTo>
                  <a:pt x="877" y="150"/>
                </a:lnTo>
                <a:lnTo>
                  <a:pt x="795" y="150"/>
                </a:lnTo>
                <a:lnTo>
                  <a:pt x="795" y="114"/>
                </a:lnTo>
                <a:lnTo>
                  <a:pt x="795" y="111"/>
                </a:lnTo>
                <a:lnTo>
                  <a:pt x="792" y="111"/>
                </a:lnTo>
                <a:lnTo>
                  <a:pt x="792" y="89"/>
                </a:lnTo>
                <a:lnTo>
                  <a:pt x="792" y="89"/>
                </a:lnTo>
                <a:lnTo>
                  <a:pt x="790" y="89"/>
                </a:lnTo>
                <a:lnTo>
                  <a:pt x="790" y="145"/>
                </a:lnTo>
                <a:lnTo>
                  <a:pt x="787" y="145"/>
                </a:lnTo>
                <a:lnTo>
                  <a:pt x="787" y="150"/>
                </a:lnTo>
                <a:lnTo>
                  <a:pt x="710" y="150"/>
                </a:lnTo>
                <a:lnTo>
                  <a:pt x="710" y="114"/>
                </a:lnTo>
                <a:lnTo>
                  <a:pt x="710" y="114"/>
                </a:lnTo>
                <a:lnTo>
                  <a:pt x="705" y="114"/>
                </a:lnTo>
                <a:lnTo>
                  <a:pt x="705" y="145"/>
                </a:lnTo>
                <a:lnTo>
                  <a:pt x="705" y="145"/>
                </a:lnTo>
                <a:lnTo>
                  <a:pt x="705" y="89"/>
                </a:lnTo>
                <a:lnTo>
                  <a:pt x="703" y="89"/>
                </a:lnTo>
                <a:lnTo>
                  <a:pt x="700" y="89"/>
                </a:lnTo>
                <a:lnTo>
                  <a:pt x="700" y="145"/>
                </a:lnTo>
                <a:lnTo>
                  <a:pt x="698" y="145"/>
                </a:lnTo>
                <a:lnTo>
                  <a:pt x="698" y="150"/>
                </a:lnTo>
                <a:lnTo>
                  <a:pt x="623" y="153"/>
                </a:lnTo>
                <a:lnTo>
                  <a:pt x="623" y="114"/>
                </a:lnTo>
                <a:lnTo>
                  <a:pt x="623" y="114"/>
                </a:lnTo>
                <a:lnTo>
                  <a:pt x="618" y="114"/>
                </a:lnTo>
                <a:lnTo>
                  <a:pt x="618" y="153"/>
                </a:lnTo>
                <a:lnTo>
                  <a:pt x="615" y="153"/>
                </a:lnTo>
                <a:lnTo>
                  <a:pt x="615" y="148"/>
                </a:lnTo>
                <a:lnTo>
                  <a:pt x="615" y="145"/>
                </a:lnTo>
                <a:lnTo>
                  <a:pt x="615" y="145"/>
                </a:lnTo>
                <a:lnTo>
                  <a:pt x="615" y="92"/>
                </a:lnTo>
                <a:lnTo>
                  <a:pt x="615" y="89"/>
                </a:lnTo>
                <a:lnTo>
                  <a:pt x="611" y="89"/>
                </a:lnTo>
                <a:lnTo>
                  <a:pt x="611" y="145"/>
                </a:lnTo>
                <a:lnTo>
                  <a:pt x="608" y="145"/>
                </a:lnTo>
                <a:lnTo>
                  <a:pt x="608" y="153"/>
                </a:lnTo>
                <a:lnTo>
                  <a:pt x="536" y="153"/>
                </a:lnTo>
                <a:lnTo>
                  <a:pt x="536" y="114"/>
                </a:lnTo>
                <a:lnTo>
                  <a:pt x="536" y="114"/>
                </a:lnTo>
                <a:lnTo>
                  <a:pt x="533" y="114"/>
                </a:lnTo>
                <a:lnTo>
                  <a:pt x="533" y="153"/>
                </a:lnTo>
                <a:lnTo>
                  <a:pt x="528" y="153"/>
                </a:lnTo>
                <a:lnTo>
                  <a:pt x="528" y="148"/>
                </a:lnTo>
                <a:lnTo>
                  <a:pt x="526" y="145"/>
                </a:lnTo>
                <a:lnTo>
                  <a:pt x="526" y="145"/>
                </a:lnTo>
                <a:lnTo>
                  <a:pt x="526" y="2"/>
                </a:lnTo>
                <a:lnTo>
                  <a:pt x="526" y="0"/>
                </a:lnTo>
                <a:lnTo>
                  <a:pt x="521" y="0"/>
                </a:lnTo>
                <a:lnTo>
                  <a:pt x="521" y="92"/>
                </a:lnTo>
                <a:lnTo>
                  <a:pt x="521" y="92"/>
                </a:lnTo>
                <a:lnTo>
                  <a:pt x="521" y="145"/>
                </a:lnTo>
                <a:lnTo>
                  <a:pt x="521" y="145"/>
                </a:lnTo>
                <a:lnTo>
                  <a:pt x="521" y="187"/>
                </a:lnTo>
                <a:lnTo>
                  <a:pt x="511" y="189"/>
                </a:lnTo>
                <a:lnTo>
                  <a:pt x="511" y="189"/>
                </a:lnTo>
                <a:lnTo>
                  <a:pt x="509" y="189"/>
                </a:lnTo>
                <a:lnTo>
                  <a:pt x="499" y="189"/>
                </a:lnTo>
                <a:lnTo>
                  <a:pt x="490" y="189"/>
                </a:lnTo>
                <a:lnTo>
                  <a:pt x="490" y="189"/>
                </a:lnTo>
                <a:lnTo>
                  <a:pt x="487" y="189"/>
                </a:lnTo>
                <a:lnTo>
                  <a:pt x="477" y="189"/>
                </a:lnTo>
                <a:lnTo>
                  <a:pt x="468" y="191"/>
                </a:lnTo>
                <a:lnTo>
                  <a:pt x="468" y="191"/>
                </a:lnTo>
                <a:lnTo>
                  <a:pt x="465" y="191"/>
                </a:lnTo>
                <a:lnTo>
                  <a:pt x="465" y="191"/>
                </a:lnTo>
                <a:lnTo>
                  <a:pt x="456" y="191"/>
                </a:lnTo>
                <a:lnTo>
                  <a:pt x="448" y="191"/>
                </a:lnTo>
                <a:lnTo>
                  <a:pt x="448" y="191"/>
                </a:lnTo>
                <a:lnTo>
                  <a:pt x="446" y="191"/>
                </a:lnTo>
                <a:lnTo>
                  <a:pt x="439" y="194"/>
                </a:lnTo>
                <a:lnTo>
                  <a:pt x="429" y="194"/>
                </a:lnTo>
                <a:lnTo>
                  <a:pt x="429" y="194"/>
                </a:lnTo>
                <a:lnTo>
                  <a:pt x="429" y="194"/>
                </a:lnTo>
                <a:lnTo>
                  <a:pt x="419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05" y="199"/>
                </a:lnTo>
                <a:lnTo>
                  <a:pt x="398" y="199"/>
                </a:lnTo>
                <a:lnTo>
                  <a:pt x="395" y="199"/>
                </a:lnTo>
                <a:lnTo>
                  <a:pt x="390" y="201"/>
                </a:lnTo>
                <a:lnTo>
                  <a:pt x="383" y="201"/>
                </a:lnTo>
                <a:lnTo>
                  <a:pt x="383" y="201"/>
                </a:lnTo>
                <a:lnTo>
                  <a:pt x="376" y="204"/>
                </a:lnTo>
                <a:lnTo>
                  <a:pt x="366" y="206"/>
                </a:lnTo>
                <a:lnTo>
                  <a:pt x="356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49" y="211"/>
                </a:lnTo>
                <a:lnTo>
                  <a:pt x="349" y="211"/>
                </a:lnTo>
                <a:lnTo>
                  <a:pt x="347" y="213"/>
                </a:lnTo>
                <a:lnTo>
                  <a:pt x="347" y="213"/>
                </a:lnTo>
                <a:lnTo>
                  <a:pt x="347" y="213"/>
                </a:lnTo>
                <a:lnTo>
                  <a:pt x="344" y="213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9" y="218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7" y="221"/>
                </a:lnTo>
                <a:lnTo>
                  <a:pt x="337" y="221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9" y="228"/>
                </a:lnTo>
                <a:lnTo>
                  <a:pt x="337" y="225"/>
                </a:lnTo>
                <a:lnTo>
                  <a:pt x="337" y="225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30"/>
                </a:lnTo>
                <a:lnTo>
                  <a:pt x="339" y="230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42" y="233"/>
                </a:lnTo>
                <a:lnTo>
                  <a:pt x="342" y="235"/>
                </a:lnTo>
                <a:lnTo>
                  <a:pt x="342" y="235"/>
                </a:lnTo>
                <a:lnTo>
                  <a:pt x="344" y="238"/>
                </a:lnTo>
                <a:lnTo>
                  <a:pt x="344" y="238"/>
                </a:lnTo>
                <a:lnTo>
                  <a:pt x="344" y="238"/>
                </a:lnTo>
                <a:lnTo>
                  <a:pt x="347" y="238"/>
                </a:lnTo>
                <a:lnTo>
                  <a:pt x="347" y="238"/>
                </a:lnTo>
                <a:lnTo>
                  <a:pt x="349" y="238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6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64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73" y="247"/>
                </a:lnTo>
                <a:lnTo>
                  <a:pt x="378" y="247"/>
                </a:lnTo>
                <a:lnTo>
                  <a:pt x="378" y="247"/>
                </a:lnTo>
                <a:lnTo>
                  <a:pt x="381" y="247"/>
                </a:lnTo>
                <a:lnTo>
                  <a:pt x="381" y="247"/>
                </a:lnTo>
                <a:lnTo>
                  <a:pt x="385" y="250"/>
                </a:lnTo>
                <a:lnTo>
                  <a:pt x="390" y="250"/>
                </a:lnTo>
                <a:lnTo>
                  <a:pt x="390" y="250"/>
                </a:lnTo>
                <a:lnTo>
                  <a:pt x="393" y="250"/>
                </a:lnTo>
                <a:lnTo>
                  <a:pt x="393" y="250"/>
                </a:lnTo>
                <a:lnTo>
                  <a:pt x="398" y="252"/>
                </a:lnTo>
                <a:lnTo>
                  <a:pt x="400" y="252"/>
                </a:lnTo>
                <a:lnTo>
                  <a:pt x="460" y="262"/>
                </a:lnTo>
                <a:lnTo>
                  <a:pt x="460" y="301"/>
                </a:lnTo>
                <a:lnTo>
                  <a:pt x="436" y="303"/>
                </a:lnTo>
                <a:lnTo>
                  <a:pt x="417" y="308"/>
                </a:lnTo>
                <a:lnTo>
                  <a:pt x="402" y="310"/>
                </a:lnTo>
                <a:lnTo>
                  <a:pt x="398" y="315"/>
                </a:lnTo>
                <a:lnTo>
                  <a:pt x="398" y="337"/>
                </a:lnTo>
                <a:lnTo>
                  <a:pt x="402" y="342"/>
                </a:lnTo>
                <a:lnTo>
                  <a:pt x="402" y="342"/>
                </a:lnTo>
                <a:lnTo>
                  <a:pt x="402" y="371"/>
                </a:lnTo>
                <a:lnTo>
                  <a:pt x="398" y="374"/>
                </a:lnTo>
                <a:lnTo>
                  <a:pt x="398" y="376"/>
                </a:lnTo>
                <a:lnTo>
                  <a:pt x="402" y="381"/>
                </a:lnTo>
                <a:lnTo>
                  <a:pt x="402" y="381"/>
                </a:lnTo>
                <a:lnTo>
                  <a:pt x="402" y="400"/>
                </a:lnTo>
                <a:lnTo>
                  <a:pt x="398" y="403"/>
                </a:lnTo>
                <a:lnTo>
                  <a:pt x="398" y="412"/>
                </a:lnTo>
                <a:lnTo>
                  <a:pt x="402" y="417"/>
                </a:lnTo>
                <a:lnTo>
                  <a:pt x="402" y="417"/>
                </a:lnTo>
                <a:lnTo>
                  <a:pt x="400" y="1260"/>
                </a:lnTo>
                <a:lnTo>
                  <a:pt x="378" y="1260"/>
                </a:lnTo>
                <a:lnTo>
                  <a:pt x="376" y="415"/>
                </a:lnTo>
                <a:lnTo>
                  <a:pt x="315" y="415"/>
                </a:lnTo>
                <a:lnTo>
                  <a:pt x="315" y="383"/>
                </a:lnTo>
                <a:lnTo>
                  <a:pt x="90" y="383"/>
                </a:lnTo>
                <a:lnTo>
                  <a:pt x="75" y="415"/>
                </a:lnTo>
                <a:lnTo>
                  <a:pt x="42" y="415"/>
                </a:lnTo>
                <a:lnTo>
                  <a:pt x="17" y="473"/>
                </a:lnTo>
                <a:lnTo>
                  <a:pt x="17" y="1224"/>
                </a:lnTo>
                <a:lnTo>
                  <a:pt x="10" y="1224"/>
                </a:lnTo>
                <a:lnTo>
                  <a:pt x="10" y="1221"/>
                </a:lnTo>
                <a:lnTo>
                  <a:pt x="5" y="1219"/>
                </a:lnTo>
                <a:lnTo>
                  <a:pt x="0" y="1219"/>
                </a:lnTo>
                <a:lnTo>
                  <a:pt x="0" y="1576"/>
                </a:lnTo>
                <a:lnTo>
                  <a:pt x="1281" y="1576"/>
                </a:lnTo>
                <a:lnTo>
                  <a:pt x="1281" y="1017"/>
                </a:lnTo>
                <a:close/>
                <a:moveTo>
                  <a:pt x="342" y="225"/>
                </a:moveTo>
                <a:lnTo>
                  <a:pt x="344" y="225"/>
                </a:lnTo>
                <a:lnTo>
                  <a:pt x="344" y="225"/>
                </a:lnTo>
                <a:lnTo>
                  <a:pt x="352" y="228"/>
                </a:lnTo>
                <a:lnTo>
                  <a:pt x="344" y="225"/>
                </a:lnTo>
                <a:lnTo>
                  <a:pt x="344" y="225"/>
                </a:lnTo>
                <a:lnTo>
                  <a:pt x="342" y="225"/>
                </a:lnTo>
                <a:lnTo>
                  <a:pt x="342" y="223"/>
                </a:lnTo>
                <a:lnTo>
                  <a:pt x="342" y="225"/>
                </a:lnTo>
                <a:close/>
                <a:moveTo>
                  <a:pt x="342" y="228"/>
                </a:moveTo>
                <a:lnTo>
                  <a:pt x="342" y="228"/>
                </a:lnTo>
                <a:lnTo>
                  <a:pt x="339" y="228"/>
                </a:lnTo>
                <a:lnTo>
                  <a:pt x="342" y="228"/>
                </a:lnTo>
                <a:lnTo>
                  <a:pt x="342" y="228"/>
                </a:lnTo>
                <a:lnTo>
                  <a:pt x="361" y="233"/>
                </a:lnTo>
                <a:lnTo>
                  <a:pt x="342" y="228"/>
                </a:lnTo>
                <a:close/>
                <a:moveTo>
                  <a:pt x="410" y="199"/>
                </a:moveTo>
                <a:lnTo>
                  <a:pt x="410" y="201"/>
                </a:lnTo>
                <a:lnTo>
                  <a:pt x="410" y="199"/>
                </a:lnTo>
                <a:lnTo>
                  <a:pt x="410" y="199"/>
                </a:lnTo>
                <a:lnTo>
                  <a:pt x="410" y="199"/>
                </a:lnTo>
                <a:close/>
                <a:moveTo>
                  <a:pt x="414" y="208"/>
                </a:move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4" y="208"/>
                </a:lnTo>
                <a:lnTo>
                  <a:pt x="419" y="211"/>
                </a:lnTo>
                <a:lnTo>
                  <a:pt x="414" y="208"/>
                </a:lnTo>
                <a:close/>
                <a:moveTo>
                  <a:pt x="427" y="199"/>
                </a:moveTo>
                <a:lnTo>
                  <a:pt x="427" y="196"/>
                </a:lnTo>
                <a:lnTo>
                  <a:pt x="429" y="196"/>
                </a:lnTo>
                <a:lnTo>
                  <a:pt x="427" y="196"/>
                </a:lnTo>
                <a:lnTo>
                  <a:pt x="427" y="199"/>
                </a:lnTo>
                <a:close/>
                <a:moveTo>
                  <a:pt x="429" y="206"/>
                </a:moveTo>
                <a:lnTo>
                  <a:pt x="429" y="204"/>
                </a:lnTo>
                <a:lnTo>
                  <a:pt x="429" y="204"/>
                </a:lnTo>
                <a:lnTo>
                  <a:pt x="429" y="204"/>
                </a:lnTo>
                <a:lnTo>
                  <a:pt x="429" y="206"/>
                </a:lnTo>
                <a:lnTo>
                  <a:pt x="431" y="206"/>
                </a:lnTo>
                <a:lnTo>
                  <a:pt x="429" y="2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15"/>
          <p:cNvSpPr>
            <a:spLocks/>
          </p:cNvSpPr>
          <p:nvPr/>
        </p:nvSpPr>
        <p:spPr bwMode="auto">
          <a:xfrm>
            <a:off x="6098382" y="5208772"/>
            <a:ext cx="2030676" cy="1895615"/>
          </a:xfrm>
          <a:custGeom>
            <a:avLst/>
            <a:gdLst>
              <a:gd name="T0" fmla="*/ 1278 w 1278"/>
              <a:gd name="T1" fmla="*/ 836 h 1193"/>
              <a:gd name="T2" fmla="*/ 1271 w 1278"/>
              <a:gd name="T3" fmla="*/ 819 h 1193"/>
              <a:gd name="T4" fmla="*/ 1252 w 1278"/>
              <a:gd name="T5" fmla="*/ 821 h 1193"/>
              <a:gd name="T6" fmla="*/ 1242 w 1278"/>
              <a:gd name="T7" fmla="*/ 807 h 1193"/>
              <a:gd name="T8" fmla="*/ 1206 w 1278"/>
              <a:gd name="T9" fmla="*/ 700 h 1193"/>
              <a:gd name="T10" fmla="*/ 1167 w 1278"/>
              <a:gd name="T11" fmla="*/ 693 h 1193"/>
              <a:gd name="T12" fmla="*/ 1126 w 1278"/>
              <a:gd name="T13" fmla="*/ 651 h 1193"/>
              <a:gd name="T14" fmla="*/ 1075 w 1278"/>
              <a:gd name="T15" fmla="*/ 598 h 1193"/>
              <a:gd name="T16" fmla="*/ 1068 w 1278"/>
              <a:gd name="T17" fmla="*/ 586 h 1193"/>
              <a:gd name="T18" fmla="*/ 1053 w 1278"/>
              <a:gd name="T19" fmla="*/ 566 h 1193"/>
              <a:gd name="T20" fmla="*/ 1048 w 1278"/>
              <a:gd name="T21" fmla="*/ 581 h 1193"/>
              <a:gd name="T22" fmla="*/ 1034 w 1278"/>
              <a:gd name="T23" fmla="*/ 593 h 1193"/>
              <a:gd name="T24" fmla="*/ 1034 w 1278"/>
              <a:gd name="T25" fmla="*/ 625 h 1193"/>
              <a:gd name="T26" fmla="*/ 956 w 1278"/>
              <a:gd name="T27" fmla="*/ 685 h 1193"/>
              <a:gd name="T28" fmla="*/ 925 w 1278"/>
              <a:gd name="T29" fmla="*/ 695 h 1193"/>
              <a:gd name="T30" fmla="*/ 884 w 1278"/>
              <a:gd name="T31" fmla="*/ 824 h 1193"/>
              <a:gd name="T32" fmla="*/ 864 w 1278"/>
              <a:gd name="T33" fmla="*/ 807 h 1193"/>
              <a:gd name="T34" fmla="*/ 850 w 1278"/>
              <a:gd name="T35" fmla="*/ 838 h 1193"/>
              <a:gd name="T36" fmla="*/ 833 w 1278"/>
              <a:gd name="T37" fmla="*/ 819 h 1193"/>
              <a:gd name="T38" fmla="*/ 814 w 1278"/>
              <a:gd name="T39" fmla="*/ 841 h 1193"/>
              <a:gd name="T40" fmla="*/ 751 w 1278"/>
              <a:gd name="T41" fmla="*/ 32 h 1193"/>
              <a:gd name="T42" fmla="*/ 445 w 1278"/>
              <a:gd name="T43" fmla="*/ 855 h 1193"/>
              <a:gd name="T44" fmla="*/ 431 w 1278"/>
              <a:gd name="T45" fmla="*/ 739 h 1193"/>
              <a:gd name="T46" fmla="*/ 404 w 1278"/>
              <a:gd name="T47" fmla="*/ 756 h 1193"/>
              <a:gd name="T48" fmla="*/ 378 w 1278"/>
              <a:gd name="T49" fmla="*/ 561 h 1193"/>
              <a:gd name="T50" fmla="*/ 375 w 1278"/>
              <a:gd name="T51" fmla="*/ 547 h 1193"/>
              <a:gd name="T52" fmla="*/ 368 w 1278"/>
              <a:gd name="T53" fmla="*/ 569 h 1193"/>
              <a:gd name="T54" fmla="*/ 351 w 1278"/>
              <a:gd name="T55" fmla="*/ 479 h 1193"/>
              <a:gd name="T56" fmla="*/ 341 w 1278"/>
              <a:gd name="T57" fmla="*/ 348 h 1193"/>
              <a:gd name="T58" fmla="*/ 324 w 1278"/>
              <a:gd name="T59" fmla="*/ 372 h 1193"/>
              <a:gd name="T60" fmla="*/ 312 w 1278"/>
              <a:gd name="T61" fmla="*/ 479 h 1193"/>
              <a:gd name="T62" fmla="*/ 295 w 1278"/>
              <a:gd name="T63" fmla="*/ 561 h 1193"/>
              <a:gd name="T64" fmla="*/ 290 w 1278"/>
              <a:gd name="T65" fmla="*/ 547 h 1193"/>
              <a:gd name="T66" fmla="*/ 288 w 1278"/>
              <a:gd name="T67" fmla="*/ 569 h 1193"/>
              <a:gd name="T68" fmla="*/ 269 w 1278"/>
              <a:gd name="T69" fmla="*/ 693 h 1193"/>
              <a:gd name="T70" fmla="*/ 269 w 1278"/>
              <a:gd name="T71" fmla="*/ 695 h 1193"/>
              <a:gd name="T72" fmla="*/ 261 w 1278"/>
              <a:gd name="T73" fmla="*/ 758 h 1193"/>
              <a:gd name="T74" fmla="*/ 244 w 1278"/>
              <a:gd name="T75" fmla="*/ 712 h 1193"/>
              <a:gd name="T76" fmla="*/ 232 w 1278"/>
              <a:gd name="T77" fmla="*/ 574 h 1193"/>
              <a:gd name="T78" fmla="*/ 208 w 1278"/>
              <a:gd name="T79" fmla="*/ 710 h 1193"/>
              <a:gd name="T80" fmla="*/ 194 w 1278"/>
              <a:gd name="T81" fmla="*/ 748 h 1193"/>
              <a:gd name="T82" fmla="*/ 174 w 1278"/>
              <a:gd name="T83" fmla="*/ 688 h 1193"/>
              <a:gd name="T84" fmla="*/ 172 w 1278"/>
              <a:gd name="T85" fmla="*/ 685 h 1193"/>
              <a:gd name="T86" fmla="*/ 169 w 1278"/>
              <a:gd name="T87" fmla="*/ 615 h 1193"/>
              <a:gd name="T88" fmla="*/ 167 w 1278"/>
              <a:gd name="T89" fmla="*/ 610 h 1193"/>
              <a:gd name="T90" fmla="*/ 157 w 1278"/>
              <a:gd name="T91" fmla="*/ 557 h 1193"/>
              <a:gd name="T92" fmla="*/ 148 w 1278"/>
              <a:gd name="T93" fmla="*/ 547 h 1193"/>
              <a:gd name="T94" fmla="*/ 123 w 1278"/>
              <a:gd name="T95" fmla="*/ 479 h 1193"/>
              <a:gd name="T96" fmla="*/ 123 w 1278"/>
              <a:gd name="T97" fmla="*/ 464 h 1193"/>
              <a:gd name="T98" fmla="*/ 121 w 1278"/>
              <a:gd name="T99" fmla="*/ 304 h 1193"/>
              <a:gd name="T100" fmla="*/ 97 w 1278"/>
              <a:gd name="T101" fmla="*/ 464 h 1193"/>
              <a:gd name="T102" fmla="*/ 94 w 1278"/>
              <a:gd name="T103" fmla="*/ 476 h 1193"/>
              <a:gd name="T104" fmla="*/ 70 w 1278"/>
              <a:gd name="T105" fmla="*/ 554 h 1193"/>
              <a:gd name="T106" fmla="*/ 60 w 1278"/>
              <a:gd name="T107" fmla="*/ 549 h 1193"/>
              <a:gd name="T108" fmla="*/ 48 w 1278"/>
              <a:gd name="T109" fmla="*/ 610 h 1193"/>
              <a:gd name="T110" fmla="*/ 41 w 1278"/>
              <a:gd name="T111" fmla="*/ 746 h 1193"/>
              <a:gd name="T112" fmla="*/ 17 w 1278"/>
              <a:gd name="T113" fmla="*/ 739 h 1193"/>
              <a:gd name="T114" fmla="*/ 7 w 1278"/>
              <a:gd name="T115" fmla="*/ 848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78" h="1193">
                <a:moveTo>
                  <a:pt x="12" y="306"/>
                </a:moveTo>
                <a:lnTo>
                  <a:pt x="0" y="304"/>
                </a:lnTo>
                <a:lnTo>
                  <a:pt x="0" y="1193"/>
                </a:lnTo>
                <a:lnTo>
                  <a:pt x="1278" y="1193"/>
                </a:lnTo>
                <a:lnTo>
                  <a:pt x="1278" y="836"/>
                </a:lnTo>
                <a:lnTo>
                  <a:pt x="1274" y="836"/>
                </a:lnTo>
                <a:lnTo>
                  <a:pt x="1274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69" y="819"/>
                </a:lnTo>
                <a:lnTo>
                  <a:pt x="1269" y="836"/>
                </a:lnTo>
                <a:lnTo>
                  <a:pt x="1257" y="836"/>
                </a:lnTo>
                <a:lnTo>
                  <a:pt x="1257" y="824"/>
                </a:lnTo>
                <a:lnTo>
                  <a:pt x="1252" y="821"/>
                </a:lnTo>
                <a:lnTo>
                  <a:pt x="1245" y="821"/>
                </a:lnTo>
                <a:lnTo>
                  <a:pt x="1245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0" y="807"/>
                </a:lnTo>
                <a:lnTo>
                  <a:pt x="1240" y="821"/>
                </a:lnTo>
                <a:lnTo>
                  <a:pt x="1220" y="821"/>
                </a:lnTo>
                <a:lnTo>
                  <a:pt x="1223" y="702"/>
                </a:lnTo>
                <a:lnTo>
                  <a:pt x="1206" y="700"/>
                </a:lnTo>
                <a:lnTo>
                  <a:pt x="1182" y="700"/>
                </a:lnTo>
                <a:lnTo>
                  <a:pt x="1174" y="695"/>
                </a:lnTo>
                <a:lnTo>
                  <a:pt x="1174" y="695"/>
                </a:lnTo>
                <a:lnTo>
                  <a:pt x="1172" y="695"/>
                </a:lnTo>
                <a:lnTo>
                  <a:pt x="1167" y="693"/>
                </a:lnTo>
                <a:lnTo>
                  <a:pt x="1167" y="688"/>
                </a:lnTo>
                <a:lnTo>
                  <a:pt x="1155" y="685"/>
                </a:lnTo>
                <a:lnTo>
                  <a:pt x="1150" y="685"/>
                </a:lnTo>
                <a:lnTo>
                  <a:pt x="1140" y="668"/>
                </a:lnTo>
                <a:lnTo>
                  <a:pt x="1126" y="651"/>
                </a:lnTo>
                <a:lnTo>
                  <a:pt x="1111" y="639"/>
                </a:lnTo>
                <a:lnTo>
                  <a:pt x="1092" y="629"/>
                </a:lnTo>
                <a:lnTo>
                  <a:pt x="1073" y="625"/>
                </a:lnTo>
                <a:lnTo>
                  <a:pt x="1073" y="598"/>
                </a:lnTo>
                <a:lnTo>
                  <a:pt x="1075" y="598"/>
                </a:lnTo>
                <a:lnTo>
                  <a:pt x="1075" y="595"/>
                </a:lnTo>
                <a:lnTo>
                  <a:pt x="1075" y="593"/>
                </a:lnTo>
                <a:lnTo>
                  <a:pt x="1073" y="593"/>
                </a:lnTo>
                <a:lnTo>
                  <a:pt x="1070" y="588"/>
                </a:lnTo>
                <a:lnTo>
                  <a:pt x="1068" y="586"/>
                </a:lnTo>
                <a:lnTo>
                  <a:pt x="1063" y="583"/>
                </a:lnTo>
                <a:lnTo>
                  <a:pt x="1061" y="581"/>
                </a:lnTo>
                <a:lnTo>
                  <a:pt x="1056" y="581"/>
                </a:lnTo>
                <a:lnTo>
                  <a:pt x="1056" y="566"/>
                </a:lnTo>
                <a:lnTo>
                  <a:pt x="1053" y="566"/>
                </a:lnTo>
                <a:lnTo>
                  <a:pt x="1053" y="564"/>
                </a:lnTo>
                <a:lnTo>
                  <a:pt x="1053" y="566"/>
                </a:lnTo>
                <a:lnTo>
                  <a:pt x="1048" y="566"/>
                </a:lnTo>
                <a:lnTo>
                  <a:pt x="1048" y="581"/>
                </a:lnTo>
                <a:lnTo>
                  <a:pt x="1048" y="581"/>
                </a:lnTo>
                <a:lnTo>
                  <a:pt x="1046" y="581"/>
                </a:lnTo>
                <a:lnTo>
                  <a:pt x="1041" y="583"/>
                </a:lnTo>
                <a:lnTo>
                  <a:pt x="1039" y="586"/>
                </a:lnTo>
                <a:lnTo>
                  <a:pt x="1036" y="588"/>
                </a:lnTo>
                <a:lnTo>
                  <a:pt x="1034" y="593"/>
                </a:lnTo>
                <a:lnTo>
                  <a:pt x="1031" y="593"/>
                </a:lnTo>
                <a:lnTo>
                  <a:pt x="1031" y="595"/>
                </a:lnTo>
                <a:lnTo>
                  <a:pt x="1031" y="598"/>
                </a:lnTo>
                <a:lnTo>
                  <a:pt x="1034" y="598"/>
                </a:lnTo>
                <a:lnTo>
                  <a:pt x="1034" y="625"/>
                </a:lnTo>
                <a:lnTo>
                  <a:pt x="1014" y="629"/>
                </a:lnTo>
                <a:lnTo>
                  <a:pt x="995" y="639"/>
                </a:lnTo>
                <a:lnTo>
                  <a:pt x="978" y="651"/>
                </a:lnTo>
                <a:lnTo>
                  <a:pt x="964" y="668"/>
                </a:lnTo>
                <a:lnTo>
                  <a:pt x="956" y="685"/>
                </a:lnTo>
                <a:lnTo>
                  <a:pt x="949" y="685"/>
                </a:lnTo>
                <a:lnTo>
                  <a:pt x="937" y="688"/>
                </a:lnTo>
                <a:lnTo>
                  <a:pt x="937" y="693"/>
                </a:lnTo>
                <a:lnTo>
                  <a:pt x="935" y="695"/>
                </a:lnTo>
                <a:lnTo>
                  <a:pt x="925" y="695"/>
                </a:lnTo>
                <a:lnTo>
                  <a:pt x="925" y="697"/>
                </a:lnTo>
                <a:lnTo>
                  <a:pt x="922" y="700"/>
                </a:lnTo>
                <a:lnTo>
                  <a:pt x="896" y="700"/>
                </a:lnTo>
                <a:lnTo>
                  <a:pt x="881" y="702"/>
                </a:lnTo>
                <a:lnTo>
                  <a:pt x="884" y="824"/>
                </a:lnTo>
                <a:lnTo>
                  <a:pt x="867" y="824"/>
                </a:lnTo>
                <a:lnTo>
                  <a:pt x="867" y="807"/>
                </a:lnTo>
                <a:lnTo>
                  <a:pt x="864" y="807"/>
                </a:lnTo>
                <a:lnTo>
                  <a:pt x="864" y="807"/>
                </a:lnTo>
                <a:lnTo>
                  <a:pt x="864" y="807"/>
                </a:lnTo>
                <a:lnTo>
                  <a:pt x="862" y="807"/>
                </a:lnTo>
                <a:lnTo>
                  <a:pt x="862" y="824"/>
                </a:lnTo>
                <a:lnTo>
                  <a:pt x="855" y="824"/>
                </a:lnTo>
                <a:lnTo>
                  <a:pt x="850" y="826"/>
                </a:lnTo>
                <a:lnTo>
                  <a:pt x="850" y="838"/>
                </a:lnTo>
                <a:lnTo>
                  <a:pt x="850" y="838"/>
                </a:lnTo>
                <a:lnTo>
                  <a:pt x="835" y="838"/>
                </a:lnTo>
                <a:lnTo>
                  <a:pt x="833" y="819"/>
                </a:lnTo>
                <a:lnTo>
                  <a:pt x="833" y="819"/>
                </a:lnTo>
                <a:lnTo>
                  <a:pt x="833" y="819"/>
                </a:lnTo>
                <a:lnTo>
                  <a:pt x="830" y="819"/>
                </a:lnTo>
                <a:lnTo>
                  <a:pt x="828" y="819"/>
                </a:lnTo>
                <a:lnTo>
                  <a:pt x="828" y="838"/>
                </a:lnTo>
                <a:lnTo>
                  <a:pt x="818" y="838"/>
                </a:lnTo>
                <a:lnTo>
                  <a:pt x="814" y="841"/>
                </a:lnTo>
                <a:lnTo>
                  <a:pt x="814" y="841"/>
                </a:lnTo>
                <a:lnTo>
                  <a:pt x="809" y="841"/>
                </a:lnTo>
                <a:lnTo>
                  <a:pt x="811" y="90"/>
                </a:lnTo>
                <a:lnTo>
                  <a:pt x="782" y="32"/>
                </a:lnTo>
                <a:lnTo>
                  <a:pt x="751" y="32"/>
                </a:lnTo>
                <a:lnTo>
                  <a:pt x="734" y="0"/>
                </a:lnTo>
                <a:lnTo>
                  <a:pt x="508" y="0"/>
                </a:lnTo>
                <a:lnTo>
                  <a:pt x="508" y="32"/>
                </a:lnTo>
                <a:lnTo>
                  <a:pt x="448" y="32"/>
                </a:lnTo>
                <a:lnTo>
                  <a:pt x="445" y="855"/>
                </a:lnTo>
                <a:lnTo>
                  <a:pt x="438" y="848"/>
                </a:lnTo>
                <a:lnTo>
                  <a:pt x="438" y="836"/>
                </a:lnTo>
                <a:lnTo>
                  <a:pt x="436" y="746"/>
                </a:lnTo>
                <a:lnTo>
                  <a:pt x="436" y="739"/>
                </a:lnTo>
                <a:lnTo>
                  <a:pt x="431" y="739"/>
                </a:lnTo>
                <a:lnTo>
                  <a:pt x="429" y="739"/>
                </a:lnTo>
                <a:lnTo>
                  <a:pt x="429" y="746"/>
                </a:lnTo>
                <a:lnTo>
                  <a:pt x="429" y="758"/>
                </a:lnTo>
                <a:lnTo>
                  <a:pt x="404" y="758"/>
                </a:lnTo>
                <a:lnTo>
                  <a:pt x="404" y="756"/>
                </a:lnTo>
                <a:lnTo>
                  <a:pt x="399" y="746"/>
                </a:lnTo>
                <a:lnTo>
                  <a:pt x="399" y="693"/>
                </a:lnTo>
                <a:lnTo>
                  <a:pt x="392" y="676"/>
                </a:lnTo>
                <a:lnTo>
                  <a:pt x="392" y="622"/>
                </a:lnTo>
                <a:lnTo>
                  <a:pt x="378" y="561"/>
                </a:lnTo>
                <a:lnTo>
                  <a:pt x="380" y="561"/>
                </a:lnTo>
                <a:lnTo>
                  <a:pt x="380" y="547"/>
                </a:lnTo>
                <a:lnTo>
                  <a:pt x="375" y="547"/>
                </a:lnTo>
                <a:lnTo>
                  <a:pt x="375" y="547"/>
                </a:lnTo>
                <a:lnTo>
                  <a:pt x="375" y="547"/>
                </a:lnTo>
                <a:lnTo>
                  <a:pt x="368" y="547"/>
                </a:lnTo>
                <a:lnTo>
                  <a:pt x="368" y="554"/>
                </a:lnTo>
                <a:lnTo>
                  <a:pt x="366" y="554"/>
                </a:lnTo>
                <a:lnTo>
                  <a:pt x="366" y="569"/>
                </a:lnTo>
                <a:lnTo>
                  <a:pt x="368" y="569"/>
                </a:lnTo>
                <a:lnTo>
                  <a:pt x="358" y="610"/>
                </a:lnTo>
                <a:lnTo>
                  <a:pt x="346" y="481"/>
                </a:lnTo>
                <a:lnTo>
                  <a:pt x="351" y="481"/>
                </a:lnTo>
                <a:lnTo>
                  <a:pt x="351" y="479"/>
                </a:lnTo>
                <a:lnTo>
                  <a:pt x="351" y="479"/>
                </a:lnTo>
                <a:lnTo>
                  <a:pt x="351" y="469"/>
                </a:lnTo>
                <a:lnTo>
                  <a:pt x="344" y="469"/>
                </a:lnTo>
                <a:lnTo>
                  <a:pt x="337" y="372"/>
                </a:lnTo>
                <a:lnTo>
                  <a:pt x="341" y="372"/>
                </a:lnTo>
                <a:lnTo>
                  <a:pt x="341" y="348"/>
                </a:lnTo>
                <a:lnTo>
                  <a:pt x="341" y="309"/>
                </a:lnTo>
                <a:lnTo>
                  <a:pt x="320" y="309"/>
                </a:lnTo>
                <a:lnTo>
                  <a:pt x="320" y="348"/>
                </a:lnTo>
                <a:lnTo>
                  <a:pt x="320" y="372"/>
                </a:lnTo>
                <a:lnTo>
                  <a:pt x="324" y="372"/>
                </a:lnTo>
                <a:lnTo>
                  <a:pt x="324" y="374"/>
                </a:lnTo>
                <a:lnTo>
                  <a:pt x="317" y="469"/>
                </a:lnTo>
                <a:lnTo>
                  <a:pt x="312" y="469"/>
                </a:lnTo>
                <a:lnTo>
                  <a:pt x="312" y="472"/>
                </a:lnTo>
                <a:lnTo>
                  <a:pt x="312" y="479"/>
                </a:lnTo>
                <a:lnTo>
                  <a:pt x="312" y="481"/>
                </a:lnTo>
                <a:lnTo>
                  <a:pt x="317" y="481"/>
                </a:lnTo>
                <a:lnTo>
                  <a:pt x="305" y="610"/>
                </a:lnTo>
                <a:lnTo>
                  <a:pt x="295" y="566"/>
                </a:lnTo>
                <a:lnTo>
                  <a:pt x="295" y="561"/>
                </a:lnTo>
                <a:lnTo>
                  <a:pt x="298" y="561"/>
                </a:lnTo>
                <a:lnTo>
                  <a:pt x="298" y="547"/>
                </a:lnTo>
                <a:lnTo>
                  <a:pt x="290" y="547"/>
                </a:lnTo>
                <a:lnTo>
                  <a:pt x="290" y="547"/>
                </a:lnTo>
                <a:lnTo>
                  <a:pt x="290" y="547"/>
                </a:lnTo>
                <a:lnTo>
                  <a:pt x="286" y="547"/>
                </a:lnTo>
                <a:lnTo>
                  <a:pt x="286" y="554"/>
                </a:lnTo>
                <a:lnTo>
                  <a:pt x="286" y="554"/>
                </a:lnTo>
                <a:lnTo>
                  <a:pt x="286" y="569"/>
                </a:lnTo>
                <a:lnTo>
                  <a:pt x="288" y="569"/>
                </a:lnTo>
                <a:lnTo>
                  <a:pt x="276" y="622"/>
                </a:lnTo>
                <a:lnTo>
                  <a:pt x="276" y="622"/>
                </a:lnTo>
                <a:lnTo>
                  <a:pt x="274" y="627"/>
                </a:lnTo>
                <a:lnTo>
                  <a:pt x="274" y="676"/>
                </a:lnTo>
                <a:lnTo>
                  <a:pt x="269" y="693"/>
                </a:lnTo>
                <a:lnTo>
                  <a:pt x="269" y="693"/>
                </a:lnTo>
                <a:lnTo>
                  <a:pt x="269" y="693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746"/>
                </a:lnTo>
                <a:lnTo>
                  <a:pt x="261" y="756"/>
                </a:lnTo>
                <a:lnTo>
                  <a:pt x="261" y="756"/>
                </a:lnTo>
                <a:lnTo>
                  <a:pt x="261" y="758"/>
                </a:lnTo>
                <a:lnTo>
                  <a:pt x="261" y="758"/>
                </a:lnTo>
                <a:lnTo>
                  <a:pt x="252" y="758"/>
                </a:lnTo>
                <a:lnTo>
                  <a:pt x="252" y="748"/>
                </a:lnTo>
                <a:lnTo>
                  <a:pt x="244" y="748"/>
                </a:lnTo>
                <a:lnTo>
                  <a:pt x="244" y="712"/>
                </a:lnTo>
                <a:lnTo>
                  <a:pt x="244" y="710"/>
                </a:lnTo>
                <a:lnTo>
                  <a:pt x="240" y="710"/>
                </a:lnTo>
                <a:lnTo>
                  <a:pt x="225" y="574"/>
                </a:lnTo>
                <a:lnTo>
                  <a:pt x="225" y="574"/>
                </a:lnTo>
                <a:lnTo>
                  <a:pt x="232" y="574"/>
                </a:lnTo>
                <a:lnTo>
                  <a:pt x="232" y="537"/>
                </a:lnTo>
                <a:lnTo>
                  <a:pt x="215" y="537"/>
                </a:lnTo>
                <a:lnTo>
                  <a:pt x="215" y="574"/>
                </a:lnTo>
                <a:lnTo>
                  <a:pt x="220" y="574"/>
                </a:lnTo>
                <a:lnTo>
                  <a:pt x="208" y="710"/>
                </a:lnTo>
                <a:lnTo>
                  <a:pt x="208" y="710"/>
                </a:lnTo>
                <a:lnTo>
                  <a:pt x="208" y="710"/>
                </a:lnTo>
                <a:lnTo>
                  <a:pt x="201" y="710"/>
                </a:lnTo>
                <a:lnTo>
                  <a:pt x="201" y="748"/>
                </a:lnTo>
                <a:lnTo>
                  <a:pt x="194" y="748"/>
                </a:lnTo>
                <a:lnTo>
                  <a:pt x="194" y="758"/>
                </a:lnTo>
                <a:lnTo>
                  <a:pt x="179" y="758"/>
                </a:lnTo>
                <a:lnTo>
                  <a:pt x="179" y="758"/>
                </a:lnTo>
                <a:lnTo>
                  <a:pt x="174" y="746"/>
                </a:lnTo>
                <a:lnTo>
                  <a:pt x="174" y="688"/>
                </a:lnTo>
                <a:lnTo>
                  <a:pt x="174" y="688"/>
                </a:lnTo>
                <a:lnTo>
                  <a:pt x="174" y="688"/>
                </a:lnTo>
                <a:lnTo>
                  <a:pt x="172" y="688"/>
                </a:lnTo>
                <a:lnTo>
                  <a:pt x="172" y="685"/>
                </a:lnTo>
                <a:lnTo>
                  <a:pt x="172" y="685"/>
                </a:lnTo>
                <a:lnTo>
                  <a:pt x="172" y="685"/>
                </a:lnTo>
                <a:lnTo>
                  <a:pt x="169" y="683"/>
                </a:lnTo>
                <a:lnTo>
                  <a:pt x="169" y="617"/>
                </a:lnTo>
                <a:lnTo>
                  <a:pt x="169" y="617"/>
                </a:lnTo>
                <a:lnTo>
                  <a:pt x="169" y="615"/>
                </a:lnTo>
                <a:lnTo>
                  <a:pt x="167" y="615"/>
                </a:lnTo>
                <a:lnTo>
                  <a:pt x="167" y="615"/>
                </a:lnTo>
                <a:lnTo>
                  <a:pt x="167" y="610"/>
                </a:lnTo>
                <a:lnTo>
                  <a:pt x="167" y="610"/>
                </a:lnTo>
                <a:lnTo>
                  <a:pt x="167" y="610"/>
                </a:lnTo>
                <a:lnTo>
                  <a:pt x="165" y="610"/>
                </a:lnTo>
                <a:lnTo>
                  <a:pt x="165" y="610"/>
                </a:lnTo>
                <a:lnTo>
                  <a:pt x="155" y="569"/>
                </a:lnTo>
                <a:lnTo>
                  <a:pt x="157" y="569"/>
                </a:lnTo>
                <a:lnTo>
                  <a:pt x="157" y="557"/>
                </a:lnTo>
                <a:lnTo>
                  <a:pt x="155" y="557"/>
                </a:lnTo>
                <a:lnTo>
                  <a:pt x="155" y="547"/>
                </a:lnTo>
                <a:lnTo>
                  <a:pt x="148" y="547"/>
                </a:lnTo>
                <a:lnTo>
                  <a:pt x="148" y="547"/>
                </a:lnTo>
                <a:lnTo>
                  <a:pt x="148" y="547"/>
                </a:lnTo>
                <a:lnTo>
                  <a:pt x="143" y="547"/>
                </a:lnTo>
                <a:lnTo>
                  <a:pt x="143" y="561"/>
                </a:lnTo>
                <a:lnTo>
                  <a:pt x="145" y="561"/>
                </a:lnTo>
                <a:lnTo>
                  <a:pt x="136" y="603"/>
                </a:lnTo>
                <a:lnTo>
                  <a:pt x="123" y="479"/>
                </a:lnTo>
                <a:lnTo>
                  <a:pt x="131" y="476"/>
                </a:lnTo>
                <a:lnTo>
                  <a:pt x="131" y="476"/>
                </a:lnTo>
                <a:lnTo>
                  <a:pt x="131" y="467"/>
                </a:lnTo>
                <a:lnTo>
                  <a:pt x="128" y="464"/>
                </a:lnTo>
                <a:lnTo>
                  <a:pt x="123" y="464"/>
                </a:lnTo>
                <a:lnTo>
                  <a:pt x="116" y="370"/>
                </a:lnTo>
                <a:lnTo>
                  <a:pt x="116" y="370"/>
                </a:lnTo>
                <a:lnTo>
                  <a:pt x="121" y="370"/>
                </a:lnTo>
                <a:lnTo>
                  <a:pt x="121" y="343"/>
                </a:lnTo>
                <a:lnTo>
                  <a:pt x="121" y="304"/>
                </a:lnTo>
                <a:lnTo>
                  <a:pt x="99" y="304"/>
                </a:lnTo>
                <a:lnTo>
                  <a:pt x="99" y="343"/>
                </a:lnTo>
                <a:lnTo>
                  <a:pt x="99" y="370"/>
                </a:lnTo>
                <a:lnTo>
                  <a:pt x="104" y="370"/>
                </a:lnTo>
                <a:lnTo>
                  <a:pt x="97" y="464"/>
                </a:lnTo>
                <a:lnTo>
                  <a:pt x="90" y="464"/>
                </a:lnTo>
                <a:lnTo>
                  <a:pt x="90" y="474"/>
                </a:lnTo>
                <a:lnTo>
                  <a:pt x="90" y="474"/>
                </a:lnTo>
                <a:lnTo>
                  <a:pt x="90" y="476"/>
                </a:lnTo>
                <a:lnTo>
                  <a:pt x="94" y="476"/>
                </a:lnTo>
                <a:lnTo>
                  <a:pt x="82" y="603"/>
                </a:lnTo>
                <a:lnTo>
                  <a:pt x="75" y="569"/>
                </a:lnTo>
                <a:lnTo>
                  <a:pt x="75" y="569"/>
                </a:lnTo>
                <a:lnTo>
                  <a:pt x="75" y="554"/>
                </a:lnTo>
                <a:lnTo>
                  <a:pt x="70" y="554"/>
                </a:lnTo>
                <a:lnTo>
                  <a:pt x="70" y="549"/>
                </a:lnTo>
                <a:lnTo>
                  <a:pt x="65" y="549"/>
                </a:lnTo>
                <a:lnTo>
                  <a:pt x="65" y="547"/>
                </a:lnTo>
                <a:lnTo>
                  <a:pt x="65" y="549"/>
                </a:lnTo>
                <a:lnTo>
                  <a:pt x="60" y="549"/>
                </a:lnTo>
                <a:lnTo>
                  <a:pt x="60" y="561"/>
                </a:lnTo>
                <a:lnTo>
                  <a:pt x="63" y="561"/>
                </a:lnTo>
                <a:lnTo>
                  <a:pt x="51" y="610"/>
                </a:lnTo>
                <a:lnTo>
                  <a:pt x="51" y="610"/>
                </a:lnTo>
                <a:lnTo>
                  <a:pt x="48" y="610"/>
                </a:lnTo>
                <a:lnTo>
                  <a:pt x="46" y="610"/>
                </a:lnTo>
                <a:lnTo>
                  <a:pt x="46" y="683"/>
                </a:lnTo>
                <a:lnTo>
                  <a:pt x="41" y="685"/>
                </a:lnTo>
                <a:lnTo>
                  <a:pt x="41" y="700"/>
                </a:lnTo>
                <a:lnTo>
                  <a:pt x="41" y="746"/>
                </a:lnTo>
                <a:lnTo>
                  <a:pt x="34" y="756"/>
                </a:lnTo>
                <a:lnTo>
                  <a:pt x="34" y="758"/>
                </a:lnTo>
                <a:lnTo>
                  <a:pt x="19" y="758"/>
                </a:lnTo>
                <a:lnTo>
                  <a:pt x="17" y="746"/>
                </a:lnTo>
                <a:lnTo>
                  <a:pt x="17" y="739"/>
                </a:lnTo>
                <a:lnTo>
                  <a:pt x="17" y="739"/>
                </a:lnTo>
                <a:lnTo>
                  <a:pt x="12" y="739"/>
                </a:lnTo>
                <a:lnTo>
                  <a:pt x="12" y="746"/>
                </a:lnTo>
                <a:lnTo>
                  <a:pt x="7" y="836"/>
                </a:lnTo>
                <a:lnTo>
                  <a:pt x="7" y="848"/>
                </a:lnTo>
                <a:lnTo>
                  <a:pt x="5" y="851"/>
                </a:lnTo>
                <a:lnTo>
                  <a:pt x="10" y="365"/>
                </a:lnTo>
                <a:lnTo>
                  <a:pt x="12" y="3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16"/>
          <p:cNvSpPr>
            <a:spLocks/>
          </p:cNvSpPr>
          <p:nvPr/>
        </p:nvSpPr>
        <p:spPr bwMode="auto">
          <a:xfrm>
            <a:off x="4070883" y="4843313"/>
            <a:ext cx="2027498" cy="2261074"/>
          </a:xfrm>
          <a:custGeom>
            <a:avLst/>
            <a:gdLst>
              <a:gd name="T0" fmla="*/ 1242 w 1276"/>
              <a:gd name="T1" fmla="*/ 529 h 1423"/>
              <a:gd name="T2" fmla="*/ 1225 w 1276"/>
              <a:gd name="T3" fmla="*/ 527 h 1423"/>
              <a:gd name="T4" fmla="*/ 1196 w 1276"/>
              <a:gd name="T5" fmla="*/ 505 h 1423"/>
              <a:gd name="T6" fmla="*/ 1172 w 1276"/>
              <a:gd name="T7" fmla="*/ 483 h 1423"/>
              <a:gd name="T8" fmla="*/ 1148 w 1276"/>
              <a:gd name="T9" fmla="*/ 461 h 1423"/>
              <a:gd name="T10" fmla="*/ 1126 w 1276"/>
              <a:gd name="T11" fmla="*/ 439 h 1423"/>
              <a:gd name="T12" fmla="*/ 1043 w 1276"/>
              <a:gd name="T13" fmla="*/ 434 h 1423"/>
              <a:gd name="T14" fmla="*/ 1005 w 1276"/>
              <a:gd name="T15" fmla="*/ 447 h 1423"/>
              <a:gd name="T16" fmla="*/ 985 w 1276"/>
              <a:gd name="T17" fmla="*/ 461 h 1423"/>
              <a:gd name="T18" fmla="*/ 981 w 1276"/>
              <a:gd name="T19" fmla="*/ 481 h 1423"/>
              <a:gd name="T20" fmla="*/ 959 w 1276"/>
              <a:gd name="T21" fmla="*/ 495 h 1423"/>
              <a:gd name="T22" fmla="*/ 939 w 1276"/>
              <a:gd name="T23" fmla="*/ 505 h 1423"/>
              <a:gd name="T24" fmla="*/ 937 w 1276"/>
              <a:gd name="T25" fmla="*/ 524 h 1423"/>
              <a:gd name="T26" fmla="*/ 913 w 1276"/>
              <a:gd name="T27" fmla="*/ 529 h 1423"/>
              <a:gd name="T28" fmla="*/ 840 w 1276"/>
              <a:gd name="T29" fmla="*/ 534 h 1423"/>
              <a:gd name="T30" fmla="*/ 840 w 1276"/>
              <a:gd name="T31" fmla="*/ 595 h 1423"/>
              <a:gd name="T32" fmla="*/ 765 w 1276"/>
              <a:gd name="T33" fmla="*/ 876 h 1423"/>
              <a:gd name="T34" fmla="*/ 763 w 1276"/>
              <a:gd name="T35" fmla="*/ 544 h 1423"/>
              <a:gd name="T36" fmla="*/ 690 w 1276"/>
              <a:gd name="T37" fmla="*/ 539 h 1423"/>
              <a:gd name="T38" fmla="*/ 668 w 1276"/>
              <a:gd name="T39" fmla="*/ 534 h 1423"/>
              <a:gd name="T40" fmla="*/ 661 w 1276"/>
              <a:gd name="T41" fmla="*/ 515 h 1423"/>
              <a:gd name="T42" fmla="*/ 646 w 1276"/>
              <a:gd name="T43" fmla="*/ 502 h 1423"/>
              <a:gd name="T44" fmla="*/ 625 w 1276"/>
              <a:gd name="T45" fmla="*/ 490 h 1423"/>
              <a:gd name="T46" fmla="*/ 617 w 1276"/>
              <a:gd name="T47" fmla="*/ 471 h 1423"/>
              <a:gd name="T48" fmla="*/ 600 w 1276"/>
              <a:gd name="T49" fmla="*/ 456 h 1423"/>
              <a:gd name="T50" fmla="*/ 559 w 1276"/>
              <a:gd name="T51" fmla="*/ 444 h 1423"/>
              <a:gd name="T52" fmla="*/ 482 w 1276"/>
              <a:gd name="T53" fmla="*/ 449 h 1423"/>
              <a:gd name="T54" fmla="*/ 460 w 1276"/>
              <a:gd name="T55" fmla="*/ 471 h 1423"/>
              <a:gd name="T56" fmla="*/ 436 w 1276"/>
              <a:gd name="T57" fmla="*/ 493 h 1423"/>
              <a:gd name="T58" fmla="*/ 411 w 1276"/>
              <a:gd name="T59" fmla="*/ 512 h 1423"/>
              <a:gd name="T60" fmla="*/ 385 w 1276"/>
              <a:gd name="T61" fmla="*/ 534 h 1423"/>
              <a:gd name="T62" fmla="*/ 382 w 1276"/>
              <a:gd name="T63" fmla="*/ 536 h 1423"/>
              <a:gd name="T64" fmla="*/ 322 w 1276"/>
              <a:gd name="T65" fmla="*/ 328 h 1423"/>
              <a:gd name="T66" fmla="*/ 264 w 1276"/>
              <a:gd name="T67" fmla="*/ 274 h 1423"/>
              <a:gd name="T68" fmla="*/ 201 w 1276"/>
              <a:gd name="T69" fmla="*/ 233 h 1423"/>
              <a:gd name="T70" fmla="*/ 179 w 1276"/>
              <a:gd name="T71" fmla="*/ 328 h 1423"/>
              <a:gd name="T72" fmla="*/ 181 w 1276"/>
              <a:gd name="T73" fmla="*/ 255 h 1423"/>
              <a:gd name="T74" fmla="*/ 179 w 1276"/>
              <a:gd name="T75" fmla="*/ 252 h 1423"/>
              <a:gd name="T76" fmla="*/ 181 w 1276"/>
              <a:gd name="T77" fmla="*/ 213 h 1423"/>
              <a:gd name="T78" fmla="*/ 179 w 1276"/>
              <a:gd name="T79" fmla="*/ 213 h 1423"/>
              <a:gd name="T80" fmla="*/ 181 w 1276"/>
              <a:gd name="T81" fmla="*/ 174 h 1423"/>
              <a:gd name="T82" fmla="*/ 179 w 1276"/>
              <a:gd name="T83" fmla="*/ 172 h 1423"/>
              <a:gd name="T84" fmla="*/ 116 w 1276"/>
              <a:gd name="T85" fmla="*/ 109 h 1423"/>
              <a:gd name="T86" fmla="*/ 29 w 1276"/>
              <a:gd name="T87" fmla="*/ 104 h 1423"/>
              <a:gd name="T88" fmla="*/ 29 w 1276"/>
              <a:gd name="T89" fmla="*/ 31 h 1423"/>
              <a:gd name="T90" fmla="*/ 29 w 1276"/>
              <a:gd name="T91" fmla="*/ 9 h 1423"/>
              <a:gd name="T92" fmla="*/ 29 w 1276"/>
              <a:gd name="T93" fmla="*/ 0 h 1423"/>
              <a:gd name="T94" fmla="*/ 0 w 1276"/>
              <a:gd name="T95" fmla="*/ 1423 h 1423"/>
              <a:gd name="T96" fmla="*/ 1276 w 1276"/>
              <a:gd name="T97" fmla="*/ 534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76" h="1423">
                <a:moveTo>
                  <a:pt x="1276" y="534"/>
                </a:moveTo>
                <a:lnTo>
                  <a:pt x="1242" y="529"/>
                </a:lnTo>
                <a:lnTo>
                  <a:pt x="1223" y="532"/>
                </a:lnTo>
                <a:lnTo>
                  <a:pt x="1225" y="527"/>
                </a:lnTo>
                <a:lnTo>
                  <a:pt x="1196" y="524"/>
                </a:lnTo>
                <a:lnTo>
                  <a:pt x="1196" y="505"/>
                </a:lnTo>
                <a:lnTo>
                  <a:pt x="1172" y="502"/>
                </a:lnTo>
                <a:lnTo>
                  <a:pt x="1172" y="483"/>
                </a:lnTo>
                <a:lnTo>
                  <a:pt x="1148" y="481"/>
                </a:lnTo>
                <a:lnTo>
                  <a:pt x="1148" y="461"/>
                </a:lnTo>
                <a:lnTo>
                  <a:pt x="1123" y="459"/>
                </a:lnTo>
                <a:lnTo>
                  <a:pt x="1126" y="439"/>
                </a:lnTo>
                <a:lnTo>
                  <a:pt x="1094" y="434"/>
                </a:lnTo>
                <a:lnTo>
                  <a:pt x="1043" y="434"/>
                </a:lnTo>
                <a:lnTo>
                  <a:pt x="1007" y="439"/>
                </a:lnTo>
                <a:lnTo>
                  <a:pt x="1005" y="447"/>
                </a:lnTo>
                <a:lnTo>
                  <a:pt x="1005" y="459"/>
                </a:lnTo>
                <a:lnTo>
                  <a:pt x="985" y="461"/>
                </a:lnTo>
                <a:lnTo>
                  <a:pt x="983" y="471"/>
                </a:lnTo>
                <a:lnTo>
                  <a:pt x="981" y="481"/>
                </a:lnTo>
                <a:lnTo>
                  <a:pt x="964" y="483"/>
                </a:lnTo>
                <a:lnTo>
                  <a:pt x="959" y="495"/>
                </a:lnTo>
                <a:lnTo>
                  <a:pt x="959" y="502"/>
                </a:lnTo>
                <a:lnTo>
                  <a:pt x="939" y="505"/>
                </a:lnTo>
                <a:lnTo>
                  <a:pt x="937" y="517"/>
                </a:lnTo>
                <a:lnTo>
                  <a:pt x="937" y="524"/>
                </a:lnTo>
                <a:lnTo>
                  <a:pt x="915" y="527"/>
                </a:lnTo>
                <a:lnTo>
                  <a:pt x="913" y="529"/>
                </a:lnTo>
                <a:lnTo>
                  <a:pt x="893" y="527"/>
                </a:lnTo>
                <a:lnTo>
                  <a:pt x="840" y="534"/>
                </a:lnTo>
                <a:lnTo>
                  <a:pt x="840" y="595"/>
                </a:lnTo>
                <a:lnTo>
                  <a:pt x="840" y="595"/>
                </a:lnTo>
                <a:lnTo>
                  <a:pt x="840" y="876"/>
                </a:lnTo>
                <a:lnTo>
                  <a:pt x="765" y="876"/>
                </a:lnTo>
                <a:lnTo>
                  <a:pt x="763" y="600"/>
                </a:lnTo>
                <a:lnTo>
                  <a:pt x="763" y="544"/>
                </a:lnTo>
                <a:lnTo>
                  <a:pt x="707" y="536"/>
                </a:lnTo>
                <a:lnTo>
                  <a:pt x="690" y="539"/>
                </a:lnTo>
                <a:lnTo>
                  <a:pt x="688" y="536"/>
                </a:lnTo>
                <a:lnTo>
                  <a:pt x="668" y="534"/>
                </a:lnTo>
                <a:lnTo>
                  <a:pt x="668" y="527"/>
                </a:lnTo>
                <a:lnTo>
                  <a:pt x="661" y="515"/>
                </a:lnTo>
                <a:lnTo>
                  <a:pt x="646" y="512"/>
                </a:lnTo>
                <a:lnTo>
                  <a:pt x="646" y="502"/>
                </a:lnTo>
                <a:lnTo>
                  <a:pt x="639" y="493"/>
                </a:lnTo>
                <a:lnTo>
                  <a:pt x="625" y="490"/>
                </a:lnTo>
                <a:lnTo>
                  <a:pt x="625" y="481"/>
                </a:lnTo>
                <a:lnTo>
                  <a:pt x="617" y="471"/>
                </a:lnTo>
                <a:lnTo>
                  <a:pt x="603" y="468"/>
                </a:lnTo>
                <a:lnTo>
                  <a:pt x="600" y="456"/>
                </a:lnTo>
                <a:lnTo>
                  <a:pt x="598" y="449"/>
                </a:lnTo>
                <a:lnTo>
                  <a:pt x="559" y="444"/>
                </a:lnTo>
                <a:lnTo>
                  <a:pt x="511" y="444"/>
                </a:lnTo>
                <a:lnTo>
                  <a:pt x="482" y="449"/>
                </a:lnTo>
                <a:lnTo>
                  <a:pt x="482" y="466"/>
                </a:lnTo>
                <a:lnTo>
                  <a:pt x="460" y="471"/>
                </a:lnTo>
                <a:lnTo>
                  <a:pt x="460" y="488"/>
                </a:lnTo>
                <a:lnTo>
                  <a:pt x="436" y="493"/>
                </a:lnTo>
                <a:lnTo>
                  <a:pt x="436" y="510"/>
                </a:lnTo>
                <a:lnTo>
                  <a:pt x="411" y="512"/>
                </a:lnTo>
                <a:lnTo>
                  <a:pt x="411" y="532"/>
                </a:lnTo>
                <a:lnTo>
                  <a:pt x="385" y="534"/>
                </a:lnTo>
                <a:lnTo>
                  <a:pt x="385" y="536"/>
                </a:lnTo>
                <a:lnTo>
                  <a:pt x="382" y="536"/>
                </a:lnTo>
                <a:lnTo>
                  <a:pt x="382" y="328"/>
                </a:lnTo>
                <a:lnTo>
                  <a:pt x="322" y="328"/>
                </a:lnTo>
                <a:lnTo>
                  <a:pt x="322" y="274"/>
                </a:lnTo>
                <a:lnTo>
                  <a:pt x="264" y="274"/>
                </a:lnTo>
                <a:lnTo>
                  <a:pt x="264" y="233"/>
                </a:lnTo>
                <a:lnTo>
                  <a:pt x="201" y="233"/>
                </a:lnTo>
                <a:lnTo>
                  <a:pt x="201" y="328"/>
                </a:lnTo>
                <a:lnTo>
                  <a:pt x="179" y="328"/>
                </a:lnTo>
                <a:lnTo>
                  <a:pt x="179" y="257"/>
                </a:lnTo>
                <a:lnTo>
                  <a:pt x="181" y="255"/>
                </a:lnTo>
                <a:lnTo>
                  <a:pt x="181" y="252"/>
                </a:lnTo>
                <a:lnTo>
                  <a:pt x="179" y="252"/>
                </a:lnTo>
                <a:lnTo>
                  <a:pt x="179" y="218"/>
                </a:lnTo>
                <a:lnTo>
                  <a:pt x="181" y="213"/>
                </a:lnTo>
                <a:lnTo>
                  <a:pt x="181" y="213"/>
                </a:lnTo>
                <a:lnTo>
                  <a:pt x="179" y="213"/>
                </a:lnTo>
                <a:lnTo>
                  <a:pt x="179" y="177"/>
                </a:lnTo>
                <a:lnTo>
                  <a:pt x="181" y="174"/>
                </a:lnTo>
                <a:lnTo>
                  <a:pt x="181" y="172"/>
                </a:lnTo>
                <a:lnTo>
                  <a:pt x="179" y="172"/>
                </a:lnTo>
                <a:lnTo>
                  <a:pt x="179" y="114"/>
                </a:lnTo>
                <a:lnTo>
                  <a:pt x="116" y="109"/>
                </a:lnTo>
                <a:lnTo>
                  <a:pt x="43" y="104"/>
                </a:lnTo>
                <a:lnTo>
                  <a:pt x="29" y="104"/>
                </a:lnTo>
                <a:lnTo>
                  <a:pt x="29" y="51"/>
                </a:lnTo>
                <a:lnTo>
                  <a:pt x="29" y="31"/>
                </a:lnTo>
                <a:lnTo>
                  <a:pt x="29" y="26"/>
                </a:lnTo>
                <a:lnTo>
                  <a:pt x="29" y="9"/>
                </a:lnTo>
                <a:lnTo>
                  <a:pt x="29" y="4"/>
                </a:lnTo>
                <a:lnTo>
                  <a:pt x="29" y="0"/>
                </a:lnTo>
                <a:lnTo>
                  <a:pt x="0" y="0"/>
                </a:lnTo>
                <a:lnTo>
                  <a:pt x="0" y="1423"/>
                </a:lnTo>
                <a:lnTo>
                  <a:pt x="1276" y="1423"/>
                </a:lnTo>
                <a:lnTo>
                  <a:pt x="1276" y="5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17"/>
          <p:cNvSpPr>
            <a:spLocks/>
          </p:cNvSpPr>
          <p:nvPr/>
        </p:nvSpPr>
        <p:spPr bwMode="auto">
          <a:xfrm>
            <a:off x="2035441" y="4360273"/>
            <a:ext cx="2035444" cy="2744114"/>
          </a:xfrm>
          <a:custGeom>
            <a:avLst/>
            <a:gdLst>
              <a:gd name="T0" fmla="*/ 1281 w 1281"/>
              <a:gd name="T1" fmla="*/ 1727 h 1727"/>
              <a:gd name="T2" fmla="*/ 1194 w 1281"/>
              <a:gd name="T3" fmla="*/ 304 h 1727"/>
              <a:gd name="T4" fmla="*/ 1194 w 1281"/>
              <a:gd name="T5" fmla="*/ 284 h 1727"/>
              <a:gd name="T6" fmla="*/ 1194 w 1281"/>
              <a:gd name="T7" fmla="*/ 265 h 1727"/>
              <a:gd name="T8" fmla="*/ 1080 w 1281"/>
              <a:gd name="T9" fmla="*/ 126 h 1727"/>
              <a:gd name="T10" fmla="*/ 1073 w 1281"/>
              <a:gd name="T11" fmla="*/ 80 h 1727"/>
              <a:gd name="T12" fmla="*/ 1063 w 1281"/>
              <a:gd name="T13" fmla="*/ 92 h 1727"/>
              <a:gd name="T14" fmla="*/ 1063 w 1281"/>
              <a:gd name="T15" fmla="*/ 12 h 1727"/>
              <a:gd name="T16" fmla="*/ 1061 w 1281"/>
              <a:gd name="T17" fmla="*/ 0 h 1727"/>
              <a:gd name="T18" fmla="*/ 1053 w 1281"/>
              <a:gd name="T19" fmla="*/ 92 h 1727"/>
              <a:gd name="T20" fmla="*/ 1053 w 1281"/>
              <a:gd name="T21" fmla="*/ 12 h 1727"/>
              <a:gd name="T22" fmla="*/ 1048 w 1281"/>
              <a:gd name="T23" fmla="*/ 0 h 1727"/>
              <a:gd name="T24" fmla="*/ 1041 w 1281"/>
              <a:gd name="T25" fmla="*/ 92 h 1727"/>
              <a:gd name="T26" fmla="*/ 1041 w 1281"/>
              <a:gd name="T27" fmla="*/ 12 h 1727"/>
              <a:gd name="T28" fmla="*/ 1039 w 1281"/>
              <a:gd name="T29" fmla="*/ 0 h 1727"/>
              <a:gd name="T30" fmla="*/ 1031 w 1281"/>
              <a:gd name="T31" fmla="*/ 92 h 1727"/>
              <a:gd name="T32" fmla="*/ 1031 w 1281"/>
              <a:gd name="T33" fmla="*/ 12 h 1727"/>
              <a:gd name="T34" fmla="*/ 1027 w 1281"/>
              <a:gd name="T35" fmla="*/ 0 h 1727"/>
              <a:gd name="T36" fmla="*/ 1019 w 1281"/>
              <a:gd name="T37" fmla="*/ 92 h 1727"/>
              <a:gd name="T38" fmla="*/ 1019 w 1281"/>
              <a:gd name="T39" fmla="*/ 12 h 1727"/>
              <a:gd name="T40" fmla="*/ 1017 w 1281"/>
              <a:gd name="T41" fmla="*/ 0 h 1727"/>
              <a:gd name="T42" fmla="*/ 1010 w 1281"/>
              <a:gd name="T43" fmla="*/ 92 h 1727"/>
              <a:gd name="T44" fmla="*/ 1000 w 1281"/>
              <a:gd name="T45" fmla="*/ 80 h 1727"/>
              <a:gd name="T46" fmla="*/ 1000 w 1281"/>
              <a:gd name="T47" fmla="*/ 257 h 1727"/>
              <a:gd name="T48" fmla="*/ 1000 w 1281"/>
              <a:gd name="T49" fmla="*/ 282 h 1727"/>
              <a:gd name="T50" fmla="*/ 971 w 1281"/>
              <a:gd name="T51" fmla="*/ 304 h 1727"/>
              <a:gd name="T52" fmla="*/ 971 w 1281"/>
              <a:gd name="T53" fmla="*/ 313 h 1727"/>
              <a:gd name="T54" fmla="*/ 971 w 1281"/>
              <a:gd name="T55" fmla="*/ 335 h 1727"/>
              <a:gd name="T56" fmla="*/ 971 w 1281"/>
              <a:gd name="T57" fmla="*/ 403 h 1727"/>
              <a:gd name="T58" fmla="*/ 968 w 1281"/>
              <a:gd name="T59" fmla="*/ 413 h 1727"/>
              <a:gd name="T60" fmla="*/ 932 w 1281"/>
              <a:gd name="T61" fmla="*/ 738 h 1727"/>
              <a:gd name="T62" fmla="*/ 814 w 1281"/>
              <a:gd name="T63" fmla="*/ 515 h 1727"/>
              <a:gd name="T64" fmla="*/ 746 w 1281"/>
              <a:gd name="T65" fmla="*/ 386 h 1727"/>
              <a:gd name="T66" fmla="*/ 719 w 1281"/>
              <a:gd name="T67" fmla="*/ 515 h 1727"/>
              <a:gd name="T68" fmla="*/ 608 w 1281"/>
              <a:gd name="T69" fmla="*/ 386 h 1727"/>
              <a:gd name="T70" fmla="*/ 557 w 1281"/>
              <a:gd name="T71" fmla="*/ 515 h 1727"/>
              <a:gd name="T72" fmla="*/ 513 w 1281"/>
              <a:gd name="T73" fmla="*/ 1195 h 1727"/>
              <a:gd name="T74" fmla="*/ 458 w 1281"/>
              <a:gd name="T75" fmla="*/ 1200 h 1727"/>
              <a:gd name="T76" fmla="*/ 431 w 1281"/>
              <a:gd name="T77" fmla="*/ 1202 h 1727"/>
              <a:gd name="T78" fmla="*/ 412 w 1281"/>
              <a:gd name="T79" fmla="*/ 1180 h 1727"/>
              <a:gd name="T80" fmla="*/ 370 w 1281"/>
              <a:gd name="T81" fmla="*/ 1207 h 1727"/>
              <a:gd name="T82" fmla="*/ 370 w 1281"/>
              <a:gd name="T83" fmla="*/ 1210 h 1727"/>
              <a:gd name="T84" fmla="*/ 370 w 1281"/>
              <a:gd name="T85" fmla="*/ 1200 h 1727"/>
              <a:gd name="T86" fmla="*/ 322 w 1281"/>
              <a:gd name="T87" fmla="*/ 1188 h 1727"/>
              <a:gd name="T88" fmla="*/ 312 w 1281"/>
              <a:gd name="T89" fmla="*/ 1202 h 1727"/>
              <a:gd name="T90" fmla="*/ 269 w 1281"/>
              <a:gd name="T91" fmla="*/ 1197 h 1727"/>
              <a:gd name="T92" fmla="*/ 140 w 1281"/>
              <a:gd name="T93" fmla="*/ 1193 h 1727"/>
              <a:gd name="T94" fmla="*/ 0 w 1281"/>
              <a:gd name="T95" fmla="*/ 121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1" h="1727">
                <a:moveTo>
                  <a:pt x="0" y="1727"/>
                </a:moveTo>
                <a:lnTo>
                  <a:pt x="1281" y="1727"/>
                </a:lnTo>
                <a:lnTo>
                  <a:pt x="1281" y="304"/>
                </a:lnTo>
                <a:lnTo>
                  <a:pt x="1194" y="304"/>
                </a:lnTo>
                <a:lnTo>
                  <a:pt x="1194" y="291"/>
                </a:lnTo>
                <a:lnTo>
                  <a:pt x="1194" y="284"/>
                </a:lnTo>
                <a:lnTo>
                  <a:pt x="1194" y="267"/>
                </a:lnTo>
                <a:lnTo>
                  <a:pt x="1194" y="265"/>
                </a:lnTo>
                <a:lnTo>
                  <a:pt x="1080" y="265"/>
                </a:lnTo>
                <a:lnTo>
                  <a:pt x="1080" y="126"/>
                </a:lnTo>
                <a:lnTo>
                  <a:pt x="1080" y="80"/>
                </a:lnTo>
                <a:lnTo>
                  <a:pt x="1073" y="80"/>
                </a:lnTo>
                <a:lnTo>
                  <a:pt x="1073" y="92"/>
                </a:lnTo>
                <a:lnTo>
                  <a:pt x="1063" y="92"/>
                </a:lnTo>
                <a:lnTo>
                  <a:pt x="1063" y="12"/>
                </a:lnTo>
                <a:lnTo>
                  <a:pt x="1063" y="12"/>
                </a:lnTo>
                <a:lnTo>
                  <a:pt x="1063" y="0"/>
                </a:lnTo>
                <a:lnTo>
                  <a:pt x="1061" y="0"/>
                </a:lnTo>
                <a:lnTo>
                  <a:pt x="1061" y="92"/>
                </a:lnTo>
                <a:lnTo>
                  <a:pt x="1053" y="92"/>
                </a:lnTo>
                <a:lnTo>
                  <a:pt x="1053" y="12"/>
                </a:lnTo>
                <a:lnTo>
                  <a:pt x="1053" y="12"/>
                </a:lnTo>
                <a:lnTo>
                  <a:pt x="1053" y="0"/>
                </a:lnTo>
                <a:lnTo>
                  <a:pt x="1048" y="0"/>
                </a:lnTo>
                <a:lnTo>
                  <a:pt x="1048" y="92"/>
                </a:lnTo>
                <a:lnTo>
                  <a:pt x="1041" y="92"/>
                </a:lnTo>
                <a:lnTo>
                  <a:pt x="1041" y="12"/>
                </a:lnTo>
                <a:lnTo>
                  <a:pt x="1041" y="12"/>
                </a:lnTo>
                <a:lnTo>
                  <a:pt x="1041" y="0"/>
                </a:lnTo>
                <a:lnTo>
                  <a:pt x="1039" y="0"/>
                </a:lnTo>
                <a:lnTo>
                  <a:pt x="1039" y="92"/>
                </a:lnTo>
                <a:lnTo>
                  <a:pt x="1031" y="92"/>
                </a:lnTo>
                <a:lnTo>
                  <a:pt x="1031" y="12"/>
                </a:lnTo>
                <a:lnTo>
                  <a:pt x="1031" y="12"/>
                </a:lnTo>
                <a:lnTo>
                  <a:pt x="1029" y="0"/>
                </a:lnTo>
                <a:lnTo>
                  <a:pt x="1027" y="0"/>
                </a:lnTo>
                <a:lnTo>
                  <a:pt x="1027" y="92"/>
                </a:lnTo>
                <a:lnTo>
                  <a:pt x="1019" y="92"/>
                </a:lnTo>
                <a:lnTo>
                  <a:pt x="1019" y="12"/>
                </a:lnTo>
                <a:lnTo>
                  <a:pt x="1019" y="12"/>
                </a:lnTo>
                <a:lnTo>
                  <a:pt x="1019" y="0"/>
                </a:lnTo>
                <a:lnTo>
                  <a:pt x="1017" y="0"/>
                </a:lnTo>
                <a:lnTo>
                  <a:pt x="1017" y="92"/>
                </a:lnTo>
                <a:lnTo>
                  <a:pt x="1010" y="92"/>
                </a:lnTo>
                <a:lnTo>
                  <a:pt x="1007" y="80"/>
                </a:lnTo>
                <a:lnTo>
                  <a:pt x="1000" y="80"/>
                </a:lnTo>
                <a:lnTo>
                  <a:pt x="1000" y="253"/>
                </a:lnTo>
                <a:lnTo>
                  <a:pt x="1000" y="257"/>
                </a:lnTo>
                <a:lnTo>
                  <a:pt x="1000" y="274"/>
                </a:lnTo>
                <a:lnTo>
                  <a:pt x="1000" y="282"/>
                </a:lnTo>
                <a:lnTo>
                  <a:pt x="1000" y="304"/>
                </a:lnTo>
                <a:lnTo>
                  <a:pt x="971" y="304"/>
                </a:lnTo>
                <a:lnTo>
                  <a:pt x="971" y="308"/>
                </a:lnTo>
                <a:lnTo>
                  <a:pt x="971" y="313"/>
                </a:lnTo>
                <a:lnTo>
                  <a:pt x="971" y="333"/>
                </a:lnTo>
                <a:lnTo>
                  <a:pt x="971" y="335"/>
                </a:lnTo>
                <a:lnTo>
                  <a:pt x="971" y="355"/>
                </a:lnTo>
                <a:lnTo>
                  <a:pt x="971" y="403"/>
                </a:lnTo>
                <a:lnTo>
                  <a:pt x="968" y="403"/>
                </a:lnTo>
                <a:lnTo>
                  <a:pt x="968" y="413"/>
                </a:lnTo>
                <a:lnTo>
                  <a:pt x="932" y="413"/>
                </a:lnTo>
                <a:lnTo>
                  <a:pt x="932" y="738"/>
                </a:lnTo>
                <a:lnTo>
                  <a:pt x="814" y="738"/>
                </a:lnTo>
                <a:lnTo>
                  <a:pt x="814" y="515"/>
                </a:lnTo>
                <a:lnTo>
                  <a:pt x="746" y="515"/>
                </a:lnTo>
                <a:lnTo>
                  <a:pt x="746" y="386"/>
                </a:lnTo>
                <a:lnTo>
                  <a:pt x="719" y="386"/>
                </a:lnTo>
                <a:lnTo>
                  <a:pt x="719" y="515"/>
                </a:lnTo>
                <a:lnTo>
                  <a:pt x="608" y="515"/>
                </a:lnTo>
                <a:lnTo>
                  <a:pt x="608" y="386"/>
                </a:lnTo>
                <a:lnTo>
                  <a:pt x="557" y="386"/>
                </a:lnTo>
                <a:lnTo>
                  <a:pt x="557" y="515"/>
                </a:lnTo>
                <a:lnTo>
                  <a:pt x="513" y="515"/>
                </a:lnTo>
                <a:lnTo>
                  <a:pt x="513" y="1195"/>
                </a:lnTo>
                <a:lnTo>
                  <a:pt x="475" y="1197"/>
                </a:lnTo>
                <a:lnTo>
                  <a:pt x="458" y="1200"/>
                </a:lnTo>
                <a:lnTo>
                  <a:pt x="433" y="1202"/>
                </a:lnTo>
                <a:lnTo>
                  <a:pt x="431" y="1202"/>
                </a:lnTo>
                <a:lnTo>
                  <a:pt x="421" y="1188"/>
                </a:lnTo>
                <a:lnTo>
                  <a:pt x="412" y="1180"/>
                </a:lnTo>
                <a:lnTo>
                  <a:pt x="373" y="1200"/>
                </a:lnTo>
                <a:lnTo>
                  <a:pt x="370" y="1207"/>
                </a:lnTo>
                <a:lnTo>
                  <a:pt x="370" y="1210"/>
                </a:lnTo>
                <a:lnTo>
                  <a:pt x="370" y="1210"/>
                </a:lnTo>
                <a:lnTo>
                  <a:pt x="370" y="1207"/>
                </a:lnTo>
                <a:lnTo>
                  <a:pt x="370" y="1200"/>
                </a:lnTo>
                <a:lnTo>
                  <a:pt x="332" y="1180"/>
                </a:lnTo>
                <a:lnTo>
                  <a:pt x="322" y="1188"/>
                </a:lnTo>
                <a:lnTo>
                  <a:pt x="312" y="1202"/>
                </a:lnTo>
                <a:lnTo>
                  <a:pt x="312" y="1202"/>
                </a:lnTo>
                <a:lnTo>
                  <a:pt x="288" y="1200"/>
                </a:lnTo>
                <a:lnTo>
                  <a:pt x="269" y="1197"/>
                </a:lnTo>
                <a:lnTo>
                  <a:pt x="160" y="1193"/>
                </a:lnTo>
                <a:lnTo>
                  <a:pt x="140" y="1193"/>
                </a:lnTo>
                <a:lnTo>
                  <a:pt x="22" y="1205"/>
                </a:lnTo>
                <a:lnTo>
                  <a:pt x="0" y="1210"/>
                </a:lnTo>
                <a:lnTo>
                  <a:pt x="0" y="17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18"/>
          <p:cNvSpPr>
            <a:spLocks noEditPoints="1"/>
          </p:cNvSpPr>
          <p:nvPr/>
        </p:nvSpPr>
        <p:spPr bwMode="auto">
          <a:xfrm>
            <a:off x="3175" y="4449254"/>
            <a:ext cx="2032266" cy="2655133"/>
          </a:xfrm>
          <a:custGeom>
            <a:avLst/>
            <a:gdLst>
              <a:gd name="T0" fmla="*/ 933 w 1279"/>
              <a:gd name="T1" fmla="*/ 988 h 1671"/>
              <a:gd name="T2" fmla="*/ 712 w 1279"/>
              <a:gd name="T3" fmla="*/ 933 h 1671"/>
              <a:gd name="T4" fmla="*/ 577 w 1279"/>
              <a:gd name="T5" fmla="*/ 1207 h 1671"/>
              <a:gd name="T6" fmla="*/ 303 w 1279"/>
              <a:gd name="T7" fmla="*/ 1336 h 1671"/>
              <a:gd name="T8" fmla="*/ 230 w 1279"/>
              <a:gd name="T9" fmla="*/ 517 h 1671"/>
              <a:gd name="T10" fmla="*/ 194 w 1279"/>
              <a:gd name="T11" fmla="*/ 505 h 1671"/>
              <a:gd name="T12" fmla="*/ 240 w 1279"/>
              <a:gd name="T13" fmla="*/ 498 h 1671"/>
              <a:gd name="T14" fmla="*/ 211 w 1279"/>
              <a:gd name="T15" fmla="*/ 486 h 1671"/>
              <a:gd name="T16" fmla="*/ 194 w 1279"/>
              <a:gd name="T17" fmla="*/ 481 h 1671"/>
              <a:gd name="T18" fmla="*/ 192 w 1279"/>
              <a:gd name="T19" fmla="*/ 432 h 1671"/>
              <a:gd name="T20" fmla="*/ 182 w 1279"/>
              <a:gd name="T21" fmla="*/ 427 h 1671"/>
              <a:gd name="T22" fmla="*/ 204 w 1279"/>
              <a:gd name="T23" fmla="*/ 425 h 1671"/>
              <a:gd name="T24" fmla="*/ 218 w 1279"/>
              <a:gd name="T25" fmla="*/ 425 h 1671"/>
              <a:gd name="T26" fmla="*/ 233 w 1279"/>
              <a:gd name="T27" fmla="*/ 418 h 1671"/>
              <a:gd name="T28" fmla="*/ 235 w 1279"/>
              <a:gd name="T29" fmla="*/ 410 h 1671"/>
              <a:gd name="T30" fmla="*/ 189 w 1279"/>
              <a:gd name="T31" fmla="*/ 398 h 1671"/>
              <a:gd name="T32" fmla="*/ 172 w 1279"/>
              <a:gd name="T33" fmla="*/ 379 h 1671"/>
              <a:gd name="T34" fmla="*/ 168 w 1279"/>
              <a:gd name="T35" fmla="*/ 245 h 1671"/>
              <a:gd name="T36" fmla="*/ 163 w 1279"/>
              <a:gd name="T37" fmla="*/ 146 h 1671"/>
              <a:gd name="T38" fmla="*/ 158 w 1279"/>
              <a:gd name="T39" fmla="*/ 63 h 1671"/>
              <a:gd name="T40" fmla="*/ 155 w 1279"/>
              <a:gd name="T41" fmla="*/ 0 h 1671"/>
              <a:gd name="T42" fmla="*/ 153 w 1279"/>
              <a:gd name="T43" fmla="*/ 0 h 1671"/>
              <a:gd name="T44" fmla="*/ 151 w 1279"/>
              <a:gd name="T45" fmla="*/ 65 h 1671"/>
              <a:gd name="T46" fmla="*/ 148 w 1279"/>
              <a:gd name="T47" fmla="*/ 146 h 1671"/>
              <a:gd name="T48" fmla="*/ 146 w 1279"/>
              <a:gd name="T49" fmla="*/ 374 h 1671"/>
              <a:gd name="T50" fmla="*/ 138 w 1279"/>
              <a:gd name="T51" fmla="*/ 386 h 1671"/>
              <a:gd name="T52" fmla="*/ 117 w 1279"/>
              <a:gd name="T53" fmla="*/ 401 h 1671"/>
              <a:gd name="T54" fmla="*/ 80 w 1279"/>
              <a:gd name="T55" fmla="*/ 418 h 1671"/>
              <a:gd name="T56" fmla="*/ 95 w 1279"/>
              <a:gd name="T57" fmla="*/ 425 h 1671"/>
              <a:gd name="T58" fmla="*/ 112 w 1279"/>
              <a:gd name="T59" fmla="*/ 427 h 1671"/>
              <a:gd name="T60" fmla="*/ 129 w 1279"/>
              <a:gd name="T61" fmla="*/ 427 h 1671"/>
              <a:gd name="T62" fmla="*/ 119 w 1279"/>
              <a:gd name="T63" fmla="*/ 439 h 1671"/>
              <a:gd name="T64" fmla="*/ 121 w 1279"/>
              <a:gd name="T65" fmla="*/ 481 h 1671"/>
              <a:gd name="T66" fmla="*/ 100 w 1279"/>
              <a:gd name="T67" fmla="*/ 486 h 1671"/>
              <a:gd name="T68" fmla="*/ 75 w 1279"/>
              <a:gd name="T69" fmla="*/ 498 h 1671"/>
              <a:gd name="T70" fmla="*/ 121 w 1279"/>
              <a:gd name="T71" fmla="*/ 507 h 1671"/>
              <a:gd name="T72" fmla="*/ 85 w 1279"/>
              <a:gd name="T73" fmla="*/ 520 h 1671"/>
              <a:gd name="T74" fmla="*/ 27 w 1279"/>
              <a:gd name="T75" fmla="*/ 1333 h 1671"/>
              <a:gd name="T76" fmla="*/ 126 w 1279"/>
              <a:gd name="T77" fmla="*/ 498 h 1671"/>
              <a:gd name="T78" fmla="*/ 121 w 1279"/>
              <a:gd name="T79" fmla="*/ 498 h 1671"/>
              <a:gd name="T80" fmla="*/ 121 w 1279"/>
              <a:gd name="T81" fmla="*/ 568 h 1671"/>
              <a:gd name="T82" fmla="*/ 119 w 1279"/>
              <a:gd name="T83" fmla="*/ 656 h 1671"/>
              <a:gd name="T84" fmla="*/ 138 w 1279"/>
              <a:gd name="T85" fmla="*/ 799 h 1671"/>
              <a:gd name="T86" fmla="*/ 124 w 1279"/>
              <a:gd name="T87" fmla="*/ 814 h 1671"/>
              <a:gd name="T88" fmla="*/ 119 w 1279"/>
              <a:gd name="T89" fmla="*/ 937 h 1671"/>
              <a:gd name="T90" fmla="*/ 141 w 1279"/>
              <a:gd name="T91" fmla="*/ 1071 h 1671"/>
              <a:gd name="T92" fmla="*/ 121 w 1279"/>
              <a:gd name="T93" fmla="*/ 1188 h 1671"/>
              <a:gd name="T94" fmla="*/ 129 w 1279"/>
              <a:gd name="T95" fmla="*/ 1185 h 1671"/>
              <a:gd name="T96" fmla="*/ 182 w 1279"/>
              <a:gd name="T97" fmla="*/ 656 h 1671"/>
              <a:gd name="T98" fmla="*/ 189 w 1279"/>
              <a:gd name="T99" fmla="*/ 799 h 1671"/>
              <a:gd name="T100" fmla="*/ 199 w 1279"/>
              <a:gd name="T101" fmla="*/ 937 h 1671"/>
              <a:gd name="T102" fmla="*/ 199 w 1279"/>
              <a:gd name="T103" fmla="*/ 957 h 1671"/>
              <a:gd name="T104" fmla="*/ 184 w 1279"/>
              <a:gd name="T105" fmla="*/ 1185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79" h="1671">
                <a:moveTo>
                  <a:pt x="1279" y="1154"/>
                </a:moveTo>
                <a:lnTo>
                  <a:pt x="1182" y="1178"/>
                </a:lnTo>
                <a:lnTo>
                  <a:pt x="1100" y="1212"/>
                </a:lnTo>
                <a:lnTo>
                  <a:pt x="1063" y="1212"/>
                </a:lnTo>
                <a:lnTo>
                  <a:pt x="1063" y="988"/>
                </a:lnTo>
                <a:lnTo>
                  <a:pt x="933" y="988"/>
                </a:lnTo>
                <a:lnTo>
                  <a:pt x="933" y="933"/>
                </a:lnTo>
                <a:lnTo>
                  <a:pt x="894" y="933"/>
                </a:lnTo>
                <a:lnTo>
                  <a:pt x="894" y="877"/>
                </a:lnTo>
                <a:lnTo>
                  <a:pt x="783" y="877"/>
                </a:lnTo>
                <a:lnTo>
                  <a:pt x="783" y="933"/>
                </a:lnTo>
                <a:lnTo>
                  <a:pt x="712" y="933"/>
                </a:lnTo>
                <a:lnTo>
                  <a:pt x="712" y="988"/>
                </a:lnTo>
                <a:lnTo>
                  <a:pt x="671" y="988"/>
                </a:lnTo>
                <a:lnTo>
                  <a:pt x="671" y="1183"/>
                </a:lnTo>
                <a:lnTo>
                  <a:pt x="659" y="1180"/>
                </a:lnTo>
                <a:lnTo>
                  <a:pt x="618" y="1188"/>
                </a:lnTo>
                <a:lnTo>
                  <a:pt x="577" y="1207"/>
                </a:lnTo>
                <a:lnTo>
                  <a:pt x="543" y="1236"/>
                </a:lnTo>
                <a:lnTo>
                  <a:pt x="519" y="1275"/>
                </a:lnTo>
                <a:lnTo>
                  <a:pt x="506" y="1309"/>
                </a:lnTo>
                <a:lnTo>
                  <a:pt x="315" y="1309"/>
                </a:lnTo>
                <a:lnTo>
                  <a:pt x="303" y="1314"/>
                </a:lnTo>
                <a:lnTo>
                  <a:pt x="303" y="1336"/>
                </a:lnTo>
                <a:lnTo>
                  <a:pt x="247" y="1333"/>
                </a:lnTo>
                <a:lnTo>
                  <a:pt x="243" y="520"/>
                </a:lnTo>
                <a:lnTo>
                  <a:pt x="243" y="520"/>
                </a:lnTo>
                <a:lnTo>
                  <a:pt x="240" y="520"/>
                </a:lnTo>
                <a:lnTo>
                  <a:pt x="235" y="517"/>
                </a:lnTo>
                <a:lnTo>
                  <a:pt x="230" y="517"/>
                </a:lnTo>
                <a:lnTo>
                  <a:pt x="230" y="517"/>
                </a:lnTo>
                <a:lnTo>
                  <a:pt x="230" y="510"/>
                </a:lnTo>
                <a:lnTo>
                  <a:pt x="228" y="507"/>
                </a:lnTo>
                <a:lnTo>
                  <a:pt x="221" y="507"/>
                </a:lnTo>
                <a:lnTo>
                  <a:pt x="209" y="507"/>
                </a:lnTo>
                <a:lnTo>
                  <a:pt x="194" y="505"/>
                </a:lnTo>
                <a:lnTo>
                  <a:pt x="184" y="505"/>
                </a:lnTo>
                <a:lnTo>
                  <a:pt x="184" y="500"/>
                </a:lnTo>
                <a:lnTo>
                  <a:pt x="192" y="500"/>
                </a:lnTo>
                <a:lnTo>
                  <a:pt x="211" y="500"/>
                </a:lnTo>
                <a:lnTo>
                  <a:pt x="228" y="498"/>
                </a:lnTo>
                <a:lnTo>
                  <a:pt x="240" y="498"/>
                </a:lnTo>
                <a:lnTo>
                  <a:pt x="247" y="495"/>
                </a:lnTo>
                <a:lnTo>
                  <a:pt x="247" y="493"/>
                </a:lnTo>
                <a:lnTo>
                  <a:pt x="247" y="490"/>
                </a:lnTo>
                <a:lnTo>
                  <a:pt x="240" y="488"/>
                </a:lnTo>
                <a:lnTo>
                  <a:pt x="228" y="486"/>
                </a:lnTo>
                <a:lnTo>
                  <a:pt x="211" y="486"/>
                </a:lnTo>
                <a:lnTo>
                  <a:pt x="189" y="486"/>
                </a:lnTo>
                <a:lnTo>
                  <a:pt x="184" y="486"/>
                </a:lnTo>
                <a:lnTo>
                  <a:pt x="184" y="483"/>
                </a:lnTo>
                <a:lnTo>
                  <a:pt x="187" y="483"/>
                </a:lnTo>
                <a:lnTo>
                  <a:pt x="192" y="481"/>
                </a:lnTo>
                <a:lnTo>
                  <a:pt x="194" y="481"/>
                </a:lnTo>
                <a:lnTo>
                  <a:pt x="194" y="478"/>
                </a:lnTo>
                <a:lnTo>
                  <a:pt x="194" y="469"/>
                </a:lnTo>
                <a:lnTo>
                  <a:pt x="192" y="459"/>
                </a:lnTo>
                <a:lnTo>
                  <a:pt x="192" y="449"/>
                </a:lnTo>
                <a:lnTo>
                  <a:pt x="192" y="439"/>
                </a:lnTo>
                <a:lnTo>
                  <a:pt x="192" y="432"/>
                </a:lnTo>
                <a:lnTo>
                  <a:pt x="192" y="430"/>
                </a:lnTo>
                <a:lnTo>
                  <a:pt x="192" y="430"/>
                </a:lnTo>
                <a:lnTo>
                  <a:pt x="189" y="427"/>
                </a:lnTo>
                <a:lnTo>
                  <a:pt x="184" y="427"/>
                </a:lnTo>
                <a:lnTo>
                  <a:pt x="182" y="427"/>
                </a:lnTo>
                <a:lnTo>
                  <a:pt x="182" y="427"/>
                </a:lnTo>
                <a:lnTo>
                  <a:pt x="184" y="427"/>
                </a:lnTo>
                <a:lnTo>
                  <a:pt x="189" y="427"/>
                </a:lnTo>
                <a:lnTo>
                  <a:pt x="189" y="427"/>
                </a:lnTo>
                <a:lnTo>
                  <a:pt x="199" y="427"/>
                </a:lnTo>
                <a:lnTo>
                  <a:pt x="204" y="425"/>
                </a:lnTo>
                <a:lnTo>
                  <a:pt x="204" y="425"/>
                </a:lnTo>
                <a:lnTo>
                  <a:pt x="204" y="425"/>
                </a:lnTo>
                <a:lnTo>
                  <a:pt x="209" y="425"/>
                </a:lnTo>
                <a:lnTo>
                  <a:pt x="214" y="425"/>
                </a:lnTo>
                <a:lnTo>
                  <a:pt x="214" y="425"/>
                </a:lnTo>
                <a:lnTo>
                  <a:pt x="214" y="425"/>
                </a:lnTo>
                <a:lnTo>
                  <a:pt x="218" y="425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30" y="418"/>
                </a:lnTo>
                <a:lnTo>
                  <a:pt x="233" y="418"/>
                </a:lnTo>
                <a:lnTo>
                  <a:pt x="233" y="418"/>
                </a:lnTo>
                <a:lnTo>
                  <a:pt x="235" y="415"/>
                </a:lnTo>
                <a:lnTo>
                  <a:pt x="235" y="413"/>
                </a:lnTo>
                <a:lnTo>
                  <a:pt x="235" y="413"/>
                </a:lnTo>
                <a:lnTo>
                  <a:pt x="235" y="410"/>
                </a:lnTo>
                <a:lnTo>
                  <a:pt x="235" y="410"/>
                </a:lnTo>
                <a:lnTo>
                  <a:pt x="221" y="403"/>
                </a:lnTo>
                <a:lnTo>
                  <a:pt x="218" y="403"/>
                </a:lnTo>
                <a:lnTo>
                  <a:pt x="209" y="401"/>
                </a:lnTo>
                <a:lnTo>
                  <a:pt x="197" y="401"/>
                </a:lnTo>
                <a:lnTo>
                  <a:pt x="194" y="401"/>
                </a:lnTo>
                <a:lnTo>
                  <a:pt x="189" y="398"/>
                </a:lnTo>
                <a:lnTo>
                  <a:pt x="187" y="396"/>
                </a:lnTo>
                <a:lnTo>
                  <a:pt x="182" y="393"/>
                </a:lnTo>
                <a:lnTo>
                  <a:pt x="180" y="391"/>
                </a:lnTo>
                <a:lnTo>
                  <a:pt x="177" y="386"/>
                </a:lnTo>
                <a:lnTo>
                  <a:pt x="175" y="381"/>
                </a:lnTo>
                <a:lnTo>
                  <a:pt x="172" y="379"/>
                </a:lnTo>
                <a:lnTo>
                  <a:pt x="170" y="374"/>
                </a:lnTo>
                <a:lnTo>
                  <a:pt x="170" y="374"/>
                </a:lnTo>
                <a:lnTo>
                  <a:pt x="168" y="374"/>
                </a:lnTo>
                <a:lnTo>
                  <a:pt x="168" y="374"/>
                </a:lnTo>
                <a:lnTo>
                  <a:pt x="168" y="245"/>
                </a:lnTo>
                <a:lnTo>
                  <a:pt x="168" y="245"/>
                </a:lnTo>
                <a:lnTo>
                  <a:pt x="165" y="243"/>
                </a:lnTo>
                <a:lnTo>
                  <a:pt x="165" y="243"/>
                </a:lnTo>
                <a:lnTo>
                  <a:pt x="163" y="243"/>
                </a:lnTo>
                <a:lnTo>
                  <a:pt x="163" y="146"/>
                </a:lnTo>
                <a:lnTo>
                  <a:pt x="163" y="146"/>
                </a:lnTo>
                <a:lnTo>
                  <a:pt x="163" y="146"/>
                </a:lnTo>
                <a:lnTo>
                  <a:pt x="160" y="146"/>
                </a:lnTo>
                <a:lnTo>
                  <a:pt x="160" y="146"/>
                </a:lnTo>
                <a:lnTo>
                  <a:pt x="160" y="65"/>
                </a:lnTo>
                <a:lnTo>
                  <a:pt x="160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0"/>
                </a:lnTo>
                <a:lnTo>
                  <a:pt x="158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3" y="0"/>
                </a:lnTo>
                <a:lnTo>
                  <a:pt x="153" y="0"/>
                </a:lnTo>
                <a:lnTo>
                  <a:pt x="153" y="0"/>
                </a:lnTo>
                <a:lnTo>
                  <a:pt x="153" y="2"/>
                </a:lnTo>
                <a:lnTo>
                  <a:pt x="153" y="2"/>
                </a:lnTo>
                <a:lnTo>
                  <a:pt x="153" y="63"/>
                </a:lnTo>
                <a:lnTo>
                  <a:pt x="153" y="63"/>
                </a:lnTo>
                <a:lnTo>
                  <a:pt x="153" y="63"/>
                </a:lnTo>
                <a:lnTo>
                  <a:pt x="151" y="65"/>
                </a:lnTo>
                <a:lnTo>
                  <a:pt x="151" y="65"/>
                </a:lnTo>
                <a:lnTo>
                  <a:pt x="151" y="65"/>
                </a:lnTo>
                <a:lnTo>
                  <a:pt x="151" y="146"/>
                </a:lnTo>
                <a:lnTo>
                  <a:pt x="151" y="146"/>
                </a:lnTo>
                <a:lnTo>
                  <a:pt x="151" y="146"/>
                </a:lnTo>
                <a:lnTo>
                  <a:pt x="148" y="146"/>
                </a:lnTo>
                <a:lnTo>
                  <a:pt x="148" y="146"/>
                </a:lnTo>
                <a:lnTo>
                  <a:pt x="148" y="243"/>
                </a:lnTo>
                <a:lnTo>
                  <a:pt x="148" y="243"/>
                </a:lnTo>
                <a:lnTo>
                  <a:pt x="146" y="245"/>
                </a:lnTo>
                <a:lnTo>
                  <a:pt x="146" y="245"/>
                </a:lnTo>
                <a:lnTo>
                  <a:pt x="146" y="374"/>
                </a:lnTo>
                <a:lnTo>
                  <a:pt x="146" y="374"/>
                </a:lnTo>
                <a:lnTo>
                  <a:pt x="143" y="374"/>
                </a:lnTo>
                <a:lnTo>
                  <a:pt x="143" y="374"/>
                </a:lnTo>
                <a:lnTo>
                  <a:pt x="141" y="379"/>
                </a:lnTo>
                <a:lnTo>
                  <a:pt x="141" y="384"/>
                </a:lnTo>
                <a:lnTo>
                  <a:pt x="138" y="386"/>
                </a:lnTo>
                <a:lnTo>
                  <a:pt x="136" y="391"/>
                </a:lnTo>
                <a:lnTo>
                  <a:pt x="131" y="393"/>
                </a:lnTo>
                <a:lnTo>
                  <a:pt x="129" y="396"/>
                </a:lnTo>
                <a:lnTo>
                  <a:pt x="124" y="398"/>
                </a:lnTo>
                <a:lnTo>
                  <a:pt x="121" y="401"/>
                </a:lnTo>
                <a:lnTo>
                  <a:pt x="117" y="401"/>
                </a:lnTo>
                <a:lnTo>
                  <a:pt x="105" y="403"/>
                </a:lnTo>
                <a:lnTo>
                  <a:pt x="97" y="403"/>
                </a:lnTo>
                <a:lnTo>
                  <a:pt x="92" y="405"/>
                </a:lnTo>
                <a:lnTo>
                  <a:pt x="80" y="413"/>
                </a:lnTo>
                <a:lnTo>
                  <a:pt x="80" y="413"/>
                </a:lnTo>
                <a:lnTo>
                  <a:pt x="80" y="418"/>
                </a:lnTo>
                <a:lnTo>
                  <a:pt x="80" y="418"/>
                </a:lnTo>
                <a:lnTo>
                  <a:pt x="80" y="420"/>
                </a:lnTo>
                <a:lnTo>
                  <a:pt x="85" y="420"/>
                </a:lnTo>
                <a:lnTo>
                  <a:pt x="95" y="425"/>
                </a:lnTo>
                <a:lnTo>
                  <a:pt x="95" y="425"/>
                </a:lnTo>
                <a:lnTo>
                  <a:pt x="95" y="425"/>
                </a:lnTo>
                <a:lnTo>
                  <a:pt x="100" y="425"/>
                </a:lnTo>
                <a:lnTo>
                  <a:pt x="100" y="425"/>
                </a:lnTo>
                <a:lnTo>
                  <a:pt x="102" y="425"/>
                </a:lnTo>
                <a:lnTo>
                  <a:pt x="102" y="425"/>
                </a:lnTo>
                <a:lnTo>
                  <a:pt x="107" y="427"/>
                </a:lnTo>
                <a:lnTo>
                  <a:pt x="112" y="427"/>
                </a:lnTo>
                <a:lnTo>
                  <a:pt x="112" y="427"/>
                </a:lnTo>
                <a:lnTo>
                  <a:pt x="119" y="427"/>
                </a:lnTo>
                <a:lnTo>
                  <a:pt x="124" y="427"/>
                </a:lnTo>
                <a:lnTo>
                  <a:pt x="124" y="427"/>
                </a:lnTo>
                <a:lnTo>
                  <a:pt x="124" y="427"/>
                </a:lnTo>
                <a:lnTo>
                  <a:pt x="129" y="427"/>
                </a:lnTo>
                <a:lnTo>
                  <a:pt x="129" y="427"/>
                </a:lnTo>
                <a:lnTo>
                  <a:pt x="126" y="430"/>
                </a:lnTo>
                <a:lnTo>
                  <a:pt x="121" y="430"/>
                </a:lnTo>
                <a:lnTo>
                  <a:pt x="119" y="430"/>
                </a:lnTo>
                <a:lnTo>
                  <a:pt x="119" y="432"/>
                </a:lnTo>
                <a:lnTo>
                  <a:pt x="119" y="439"/>
                </a:lnTo>
                <a:lnTo>
                  <a:pt x="119" y="449"/>
                </a:lnTo>
                <a:lnTo>
                  <a:pt x="119" y="459"/>
                </a:lnTo>
                <a:lnTo>
                  <a:pt x="119" y="469"/>
                </a:lnTo>
                <a:lnTo>
                  <a:pt x="119" y="478"/>
                </a:lnTo>
                <a:lnTo>
                  <a:pt x="119" y="481"/>
                </a:lnTo>
                <a:lnTo>
                  <a:pt x="121" y="481"/>
                </a:lnTo>
                <a:lnTo>
                  <a:pt x="124" y="483"/>
                </a:lnTo>
                <a:lnTo>
                  <a:pt x="129" y="483"/>
                </a:lnTo>
                <a:lnTo>
                  <a:pt x="131" y="483"/>
                </a:lnTo>
                <a:lnTo>
                  <a:pt x="131" y="486"/>
                </a:lnTo>
                <a:lnTo>
                  <a:pt x="119" y="486"/>
                </a:lnTo>
                <a:lnTo>
                  <a:pt x="100" y="486"/>
                </a:lnTo>
                <a:lnTo>
                  <a:pt x="83" y="488"/>
                </a:lnTo>
                <a:lnTo>
                  <a:pt x="73" y="490"/>
                </a:lnTo>
                <a:lnTo>
                  <a:pt x="66" y="490"/>
                </a:lnTo>
                <a:lnTo>
                  <a:pt x="66" y="495"/>
                </a:lnTo>
                <a:lnTo>
                  <a:pt x="68" y="498"/>
                </a:lnTo>
                <a:lnTo>
                  <a:pt x="75" y="498"/>
                </a:lnTo>
                <a:lnTo>
                  <a:pt x="88" y="500"/>
                </a:lnTo>
                <a:lnTo>
                  <a:pt x="105" y="500"/>
                </a:lnTo>
                <a:lnTo>
                  <a:pt x="124" y="500"/>
                </a:lnTo>
                <a:lnTo>
                  <a:pt x="131" y="500"/>
                </a:lnTo>
                <a:lnTo>
                  <a:pt x="131" y="505"/>
                </a:lnTo>
                <a:lnTo>
                  <a:pt x="121" y="507"/>
                </a:lnTo>
                <a:lnTo>
                  <a:pt x="107" y="507"/>
                </a:lnTo>
                <a:lnTo>
                  <a:pt x="95" y="507"/>
                </a:lnTo>
                <a:lnTo>
                  <a:pt x="88" y="510"/>
                </a:lnTo>
                <a:lnTo>
                  <a:pt x="88" y="510"/>
                </a:lnTo>
                <a:lnTo>
                  <a:pt x="88" y="520"/>
                </a:lnTo>
                <a:lnTo>
                  <a:pt x="85" y="520"/>
                </a:lnTo>
                <a:lnTo>
                  <a:pt x="80" y="520"/>
                </a:lnTo>
                <a:lnTo>
                  <a:pt x="75" y="520"/>
                </a:lnTo>
                <a:lnTo>
                  <a:pt x="73" y="520"/>
                </a:lnTo>
                <a:lnTo>
                  <a:pt x="73" y="520"/>
                </a:lnTo>
                <a:lnTo>
                  <a:pt x="78" y="1331"/>
                </a:lnTo>
                <a:lnTo>
                  <a:pt x="27" y="1333"/>
                </a:lnTo>
                <a:lnTo>
                  <a:pt x="27" y="1350"/>
                </a:lnTo>
                <a:lnTo>
                  <a:pt x="0" y="1353"/>
                </a:lnTo>
                <a:lnTo>
                  <a:pt x="0" y="1671"/>
                </a:lnTo>
                <a:lnTo>
                  <a:pt x="1279" y="1671"/>
                </a:lnTo>
                <a:lnTo>
                  <a:pt x="1279" y="1154"/>
                </a:lnTo>
                <a:close/>
                <a:moveTo>
                  <a:pt x="126" y="498"/>
                </a:moveTo>
                <a:lnTo>
                  <a:pt x="124" y="498"/>
                </a:lnTo>
                <a:lnTo>
                  <a:pt x="121" y="498"/>
                </a:lnTo>
                <a:lnTo>
                  <a:pt x="119" y="498"/>
                </a:lnTo>
                <a:lnTo>
                  <a:pt x="117" y="498"/>
                </a:lnTo>
                <a:lnTo>
                  <a:pt x="119" y="498"/>
                </a:lnTo>
                <a:lnTo>
                  <a:pt x="121" y="498"/>
                </a:lnTo>
                <a:lnTo>
                  <a:pt x="124" y="498"/>
                </a:lnTo>
                <a:lnTo>
                  <a:pt x="126" y="498"/>
                </a:lnTo>
                <a:lnTo>
                  <a:pt x="131" y="498"/>
                </a:lnTo>
                <a:lnTo>
                  <a:pt x="126" y="498"/>
                </a:lnTo>
                <a:close/>
                <a:moveTo>
                  <a:pt x="117" y="568"/>
                </a:moveTo>
                <a:lnTo>
                  <a:pt x="121" y="568"/>
                </a:lnTo>
                <a:lnTo>
                  <a:pt x="131" y="568"/>
                </a:lnTo>
                <a:lnTo>
                  <a:pt x="138" y="568"/>
                </a:lnTo>
                <a:lnTo>
                  <a:pt x="138" y="656"/>
                </a:lnTo>
                <a:lnTo>
                  <a:pt x="134" y="656"/>
                </a:lnTo>
                <a:lnTo>
                  <a:pt x="124" y="656"/>
                </a:lnTo>
                <a:lnTo>
                  <a:pt x="119" y="656"/>
                </a:lnTo>
                <a:lnTo>
                  <a:pt x="117" y="568"/>
                </a:lnTo>
                <a:close/>
                <a:moveTo>
                  <a:pt x="119" y="673"/>
                </a:moveTo>
                <a:lnTo>
                  <a:pt x="126" y="673"/>
                </a:lnTo>
                <a:lnTo>
                  <a:pt x="136" y="673"/>
                </a:lnTo>
                <a:lnTo>
                  <a:pt x="138" y="673"/>
                </a:lnTo>
                <a:lnTo>
                  <a:pt x="138" y="799"/>
                </a:lnTo>
                <a:lnTo>
                  <a:pt x="136" y="799"/>
                </a:lnTo>
                <a:lnTo>
                  <a:pt x="126" y="799"/>
                </a:lnTo>
                <a:lnTo>
                  <a:pt x="119" y="799"/>
                </a:lnTo>
                <a:lnTo>
                  <a:pt x="119" y="673"/>
                </a:lnTo>
                <a:close/>
                <a:moveTo>
                  <a:pt x="119" y="814"/>
                </a:moveTo>
                <a:lnTo>
                  <a:pt x="124" y="814"/>
                </a:lnTo>
                <a:lnTo>
                  <a:pt x="136" y="814"/>
                </a:lnTo>
                <a:lnTo>
                  <a:pt x="141" y="814"/>
                </a:lnTo>
                <a:lnTo>
                  <a:pt x="141" y="937"/>
                </a:lnTo>
                <a:lnTo>
                  <a:pt x="136" y="937"/>
                </a:lnTo>
                <a:lnTo>
                  <a:pt x="129" y="937"/>
                </a:lnTo>
                <a:lnTo>
                  <a:pt x="119" y="937"/>
                </a:lnTo>
                <a:lnTo>
                  <a:pt x="119" y="814"/>
                </a:lnTo>
                <a:close/>
                <a:moveTo>
                  <a:pt x="119" y="957"/>
                </a:moveTo>
                <a:lnTo>
                  <a:pt x="126" y="957"/>
                </a:lnTo>
                <a:lnTo>
                  <a:pt x="136" y="957"/>
                </a:lnTo>
                <a:lnTo>
                  <a:pt x="141" y="957"/>
                </a:lnTo>
                <a:lnTo>
                  <a:pt x="141" y="1071"/>
                </a:lnTo>
                <a:lnTo>
                  <a:pt x="138" y="1071"/>
                </a:lnTo>
                <a:lnTo>
                  <a:pt x="129" y="1071"/>
                </a:lnTo>
                <a:lnTo>
                  <a:pt x="121" y="1073"/>
                </a:lnTo>
                <a:lnTo>
                  <a:pt x="119" y="957"/>
                </a:lnTo>
                <a:close/>
                <a:moveTo>
                  <a:pt x="129" y="1185"/>
                </a:moveTo>
                <a:lnTo>
                  <a:pt x="121" y="1188"/>
                </a:lnTo>
                <a:lnTo>
                  <a:pt x="121" y="1095"/>
                </a:lnTo>
                <a:lnTo>
                  <a:pt x="126" y="1095"/>
                </a:lnTo>
                <a:lnTo>
                  <a:pt x="136" y="1095"/>
                </a:lnTo>
                <a:lnTo>
                  <a:pt x="141" y="1095"/>
                </a:lnTo>
                <a:lnTo>
                  <a:pt x="141" y="1185"/>
                </a:lnTo>
                <a:lnTo>
                  <a:pt x="129" y="1185"/>
                </a:lnTo>
                <a:close/>
                <a:moveTo>
                  <a:pt x="182" y="568"/>
                </a:moveTo>
                <a:lnTo>
                  <a:pt x="189" y="568"/>
                </a:lnTo>
                <a:lnTo>
                  <a:pt x="197" y="568"/>
                </a:lnTo>
                <a:lnTo>
                  <a:pt x="197" y="656"/>
                </a:lnTo>
                <a:lnTo>
                  <a:pt x="194" y="656"/>
                </a:lnTo>
                <a:lnTo>
                  <a:pt x="182" y="656"/>
                </a:lnTo>
                <a:lnTo>
                  <a:pt x="182" y="568"/>
                </a:lnTo>
                <a:close/>
                <a:moveTo>
                  <a:pt x="182" y="673"/>
                </a:moveTo>
                <a:lnTo>
                  <a:pt x="189" y="673"/>
                </a:lnTo>
                <a:lnTo>
                  <a:pt x="197" y="673"/>
                </a:lnTo>
                <a:lnTo>
                  <a:pt x="199" y="799"/>
                </a:lnTo>
                <a:lnTo>
                  <a:pt x="189" y="799"/>
                </a:lnTo>
                <a:lnTo>
                  <a:pt x="182" y="799"/>
                </a:lnTo>
                <a:lnTo>
                  <a:pt x="182" y="673"/>
                </a:lnTo>
                <a:close/>
                <a:moveTo>
                  <a:pt x="182" y="814"/>
                </a:moveTo>
                <a:lnTo>
                  <a:pt x="194" y="814"/>
                </a:lnTo>
                <a:lnTo>
                  <a:pt x="199" y="814"/>
                </a:lnTo>
                <a:lnTo>
                  <a:pt x="199" y="937"/>
                </a:lnTo>
                <a:lnTo>
                  <a:pt x="192" y="937"/>
                </a:lnTo>
                <a:lnTo>
                  <a:pt x="184" y="937"/>
                </a:lnTo>
                <a:lnTo>
                  <a:pt x="182" y="814"/>
                </a:lnTo>
                <a:close/>
                <a:moveTo>
                  <a:pt x="184" y="957"/>
                </a:moveTo>
                <a:lnTo>
                  <a:pt x="194" y="957"/>
                </a:lnTo>
                <a:lnTo>
                  <a:pt x="199" y="957"/>
                </a:lnTo>
                <a:lnTo>
                  <a:pt x="199" y="1071"/>
                </a:lnTo>
                <a:lnTo>
                  <a:pt x="192" y="1071"/>
                </a:lnTo>
                <a:lnTo>
                  <a:pt x="184" y="1071"/>
                </a:lnTo>
                <a:lnTo>
                  <a:pt x="184" y="957"/>
                </a:lnTo>
                <a:close/>
                <a:moveTo>
                  <a:pt x="199" y="1188"/>
                </a:moveTo>
                <a:lnTo>
                  <a:pt x="184" y="1185"/>
                </a:lnTo>
                <a:lnTo>
                  <a:pt x="184" y="1098"/>
                </a:lnTo>
                <a:lnTo>
                  <a:pt x="197" y="1098"/>
                </a:lnTo>
                <a:lnTo>
                  <a:pt x="199" y="1098"/>
                </a:lnTo>
                <a:lnTo>
                  <a:pt x="201" y="1188"/>
                </a:lnTo>
                <a:lnTo>
                  <a:pt x="199" y="118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1" name="Group 30"/>
          <p:cNvGrpSpPr/>
          <p:nvPr/>
        </p:nvGrpSpPr>
        <p:grpSpPr>
          <a:xfrm>
            <a:off x="2" y="6762305"/>
            <a:ext cx="12191999" cy="342082"/>
            <a:chOff x="2" y="2110197"/>
            <a:chExt cx="12191999" cy="134339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46406" y="2540024"/>
            <a:ext cx="658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THANKS </a:t>
            </a:r>
            <a:r>
              <a:rPr lang="id-ID" sz="4400" b="1">
                <a:solidFill>
                  <a:schemeClr val="bg1"/>
                </a:solidFill>
              </a:rPr>
              <a:t>FOR </a:t>
            </a:r>
            <a:r>
              <a:rPr lang="id-ID" sz="4400" b="1" smtClean="0">
                <a:solidFill>
                  <a:schemeClr val="bg1"/>
                </a:solidFill>
              </a:rPr>
              <a:t>WATCH</a:t>
            </a:r>
            <a:r>
              <a:rPr lang="en-US" sz="4400" b="1" smtClean="0">
                <a:solidFill>
                  <a:schemeClr val="bg1"/>
                </a:solidFill>
              </a:rPr>
              <a:t>ING</a:t>
            </a:r>
            <a:r>
              <a:rPr lang="id-ID" sz="4400" b="1" smtClean="0">
                <a:solidFill>
                  <a:schemeClr val="bg1"/>
                </a:solidFill>
              </a:rPr>
              <a:t> </a:t>
            </a:r>
            <a:r>
              <a:rPr lang="id-ID" sz="4400" b="1" dirty="0">
                <a:solidFill>
                  <a:schemeClr val="bg1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08526965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1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790" y="352020"/>
            <a:ext cx="5438420" cy="35383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9" name="Rectangle 18"/>
          <p:cNvSpPr/>
          <p:nvPr/>
        </p:nvSpPr>
        <p:spPr>
          <a:xfrm>
            <a:off x="274320" y="4070275"/>
            <a:ext cx="11780519" cy="83099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</a:t>
            </a:r>
            <a:r>
              <a:rPr lang="en-US" sz="4800" b="1" dirty="0" err="1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Sánh</a:t>
            </a:r>
            <a:r>
              <a:rPr lang="en-US" sz="4800" b="1" dirty="0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Native App </a:t>
            </a:r>
            <a:r>
              <a:rPr lang="en-US" sz="4800" b="1" dirty="0" err="1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4800" b="1" dirty="0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Hybrid App</a:t>
            </a:r>
            <a:endParaRPr lang="id-ID" sz="4800" b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096000" y="5081152"/>
            <a:ext cx="0" cy="227912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3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79561" y="754144"/>
            <a:ext cx="7637171" cy="64633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Tổng Quan</a:t>
            </a:r>
            <a:endParaRPr lang="en-US" sz="3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1" name="Straight Connector 10"/>
          <p:cNvCxnSpPr>
            <a:stCxn id="2" idx="0"/>
          </p:cNvCxnSpPr>
          <p:nvPr/>
        </p:nvCxnSpPr>
        <p:spPr>
          <a:xfrm>
            <a:off x="6095999" y="1565032"/>
            <a:ext cx="1" cy="178631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35427" y="2889686"/>
            <a:ext cx="178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Native App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5964024" y="1409223"/>
            <a:ext cx="263951" cy="1558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Oval 3"/>
          <p:cNvSpPr/>
          <p:nvPr/>
        </p:nvSpPr>
        <p:spPr>
          <a:xfrm>
            <a:off x="6039439" y="3366931"/>
            <a:ext cx="113122" cy="113122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5514680" y="3442346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48467" y="2915164"/>
            <a:ext cx="1054364" cy="1054364"/>
          </a:xfrm>
          <a:prstGeom prst="rect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7" name="Straight Connector 26"/>
          <p:cNvCxnSpPr/>
          <p:nvPr/>
        </p:nvCxnSpPr>
        <p:spPr>
          <a:xfrm>
            <a:off x="6096000" y="3488801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039439" y="4753556"/>
            <a:ext cx="113122" cy="113122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6152561" y="4828971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677320" y="4301789"/>
            <a:ext cx="1054364" cy="1054364"/>
          </a:xfrm>
          <a:prstGeom prst="rect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2" name="Straight Connector 31"/>
          <p:cNvCxnSpPr/>
          <p:nvPr/>
        </p:nvCxnSpPr>
        <p:spPr>
          <a:xfrm>
            <a:off x="6096000" y="4866678"/>
            <a:ext cx="0" cy="199132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17011" y="4301789"/>
            <a:ext cx="183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Hybrid App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1" name="Straight Connector 30"/>
          <p:cNvCxnSpPr>
            <a:cxnSpLocks/>
            <a:endCxn id="8" idx="0"/>
          </p:cNvCxnSpPr>
          <p:nvPr/>
        </p:nvCxnSpPr>
        <p:spPr>
          <a:xfrm>
            <a:off x="6096015" y="0"/>
            <a:ext cx="2132" cy="75414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448467" y="3882658"/>
            <a:ext cx="1054364" cy="868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6674896" y="5269283"/>
            <a:ext cx="1054364" cy="868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Freeform 15"/>
          <p:cNvSpPr>
            <a:spLocks noEditPoints="1"/>
          </p:cNvSpPr>
          <p:nvPr/>
        </p:nvSpPr>
        <p:spPr bwMode="auto">
          <a:xfrm>
            <a:off x="6769825" y="4507805"/>
            <a:ext cx="839310" cy="642332"/>
          </a:xfrm>
          <a:custGeom>
            <a:avLst/>
            <a:gdLst>
              <a:gd name="T0" fmla="*/ 2181 w 2472"/>
              <a:gd name="T1" fmla="*/ 0 h 1891"/>
              <a:gd name="T2" fmla="*/ 1891 w 2472"/>
              <a:gd name="T3" fmla="*/ 291 h 1891"/>
              <a:gd name="T4" fmla="*/ 1992 w 2472"/>
              <a:gd name="T5" fmla="*/ 509 h 1891"/>
              <a:gd name="T6" fmla="*/ 1638 w 2472"/>
              <a:gd name="T7" fmla="*/ 1040 h 1891"/>
              <a:gd name="T8" fmla="*/ 1527 w 2472"/>
              <a:gd name="T9" fmla="*/ 1018 h 1891"/>
              <a:gd name="T10" fmla="*/ 1271 w 2472"/>
              <a:gd name="T11" fmla="*/ 1172 h 1891"/>
              <a:gd name="T12" fmla="*/ 1070 w 2472"/>
              <a:gd name="T13" fmla="*/ 1051 h 1891"/>
              <a:gd name="T14" fmla="*/ 1090 w 2472"/>
              <a:gd name="T15" fmla="*/ 946 h 1891"/>
              <a:gd name="T16" fmla="*/ 799 w 2472"/>
              <a:gd name="T17" fmla="*/ 656 h 1891"/>
              <a:gd name="T18" fmla="*/ 508 w 2472"/>
              <a:gd name="T19" fmla="*/ 946 h 1891"/>
              <a:gd name="T20" fmla="*/ 608 w 2472"/>
              <a:gd name="T21" fmla="*/ 1163 h 1891"/>
              <a:gd name="T22" fmla="*/ 457 w 2472"/>
              <a:gd name="T23" fmla="*/ 1364 h 1891"/>
              <a:gd name="T24" fmla="*/ 290 w 2472"/>
              <a:gd name="T25" fmla="*/ 1309 h 1891"/>
              <a:gd name="T26" fmla="*/ 0 w 2472"/>
              <a:gd name="T27" fmla="*/ 1600 h 1891"/>
              <a:gd name="T28" fmla="*/ 290 w 2472"/>
              <a:gd name="T29" fmla="*/ 1891 h 1891"/>
              <a:gd name="T30" fmla="*/ 579 w 2472"/>
              <a:gd name="T31" fmla="*/ 1600 h 1891"/>
              <a:gd name="T32" fmla="*/ 511 w 2472"/>
              <a:gd name="T33" fmla="*/ 1415 h 1891"/>
              <a:gd name="T34" fmla="*/ 669 w 2472"/>
              <a:gd name="T35" fmla="*/ 1204 h 1891"/>
              <a:gd name="T36" fmla="*/ 799 w 2472"/>
              <a:gd name="T37" fmla="*/ 1236 h 1891"/>
              <a:gd name="T38" fmla="*/ 1035 w 2472"/>
              <a:gd name="T39" fmla="*/ 1115 h 1891"/>
              <a:gd name="T40" fmla="*/ 1244 w 2472"/>
              <a:gd name="T41" fmla="*/ 1241 h 1891"/>
              <a:gd name="T42" fmla="*/ 1235 w 2472"/>
              <a:gd name="T43" fmla="*/ 1309 h 1891"/>
              <a:gd name="T44" fmla="*/ 1527 w 2472"/>
              <a:gd name="T45" fmla="*/ 1600 h 1891"/>
              <a:gd name="T46" fmla="*/ 1818 w 2472"/>
              <a:gd name="T47" fmla="*/ 1309 h 1891"/>
              <a:gd name="T48" fmla="*/ 1700 w 2472"/>
              <a:gd name="T49" fmla="*/ 1077 h 1891"/>
              <a:gd name="T50" fmla="*/ 2052 w 2472"/>
              <a:gd name="T51" fmla="*/ 550 h 1891"/>
              <a:gd name="T52" fmla="*/ 2181 w 2472"/>
              <a:gd name="T53" fmla="*/ 582 h 1891"/>
              <a:gd name="T54" fmla="*/ 2472 w 2472"/>
              <a:gd name="T55" fmla="*/ 291 h 1891"/>
              <a:gd name="T56" fmla="*/ 2181 w 2472"/>
              <a:gd name="T57" fmla="*/ 0 h 1891"/>
              <a:gd name="T58" fmla="*/ 290 w 2472"/>
              <a:gd name="T59" fmla="*/ 1746 h 1891"/>
              <a:gd name="T60" fmla="*/ 145 w 2472"/>
              <a:gd name="T61" fmla="*/ 1600 h 1891"/>
              <a:gd name="T62" fmla="*/ 290 w 2472"/>
              <a:gd name="T63" fmla="*/ 1455 h 1891"/>
              <a:gd name="T64" fmla="*/ 434 w 2472"/>
              <a:gd name="T65" fmla="*/ 1600 h 1891"/>
              <a:gd name="T66" fmla="*/ 290 w 2472"/>
              <a:gd name="T67" fmla="*/ 1746 h 1891"/>
              <a:gd name="T68" fmla="*/ 799 w 2472"/>
              <a:gd name="T69" fmla="*/ 1091 h 1891"/>
              <a:gd name="T70" fmla="*/ 653 w 2472"/>
              <a:gd name="T71" fmla="*/ 946 h 1891"/>
              <a:gd name="T72" fmla="*/ 799 w 2472"/>
              <a:gd name="T73" fmla="*/ 801 h 1891"/>
              <a:gd name="T74" fmla="*/ 945 w 2472"/>
              <a:gd name="T75" fmla="*/ 946 h 1891"/>
              <a:gd name="T76" fmla="*/ 799 w 2472"/>
              <a:gd name="T77" fmla="*/ 1091 h 1891"/>
              <a:gd name="T78" fmla="*/ 1527 w 2472"/>
              <a:gd name="T79" fmla="*/ 1454 h 1891"/>
              <a:gd name="T80" fmla="*/ 1381 w 2472"/>
              <a:gd name="T81" fmla="*/ 1309 h 1891"/>
              <a:gd name="T82" fmla="*/ 1527 w 2472"/>
              <a:gd name="T83" fmla="*/ 1164 h 1891"/>
              <a:gd name="T84" fmla="*/ 1672 w 2472"/>
              <a:gd name="T85" fmla="*/ 1309 h 1891"/>
              <a:gd name="T86" fmla="*/ 1527 w 2472"/>
              <a:gd name="T87" fmla="*/ 1454 h 1891"/>
              <a:gd name="T88" fmla="*/ 2181 w 2472"/>
              <a:gd name="T89" fmla="*/ 436 h 1891"/>
              <a:gd name="T90" fmla="*/ 2037 w 2472"/>
              <a:gd name="T91" fmla="*/ 291 h 1891"/>
              <a:gd name="T92" fmla="*/ 2181 w 2472"/>
              <a:gd name="T93" fmla="*/ 145 h 1891"/>
              <a:gd name="T94" fmla="*/ 2326 w 2472"/>
              <a:gd name="T95" fmla="*/ 291 h 1891"/>
              <a:gd name="T96" fmla="*/ 2181 w 2472"/>
              <a:gd name="T97" fmla="*/ 436 h 1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1891">
                <a:moveTo>
                  <a:pt x="2181" y="0"/>
                </a:moveTo>
                <a:cubicBezTo>
                  <a:pt x="2021" y="0"/>
                  <a:pt x="1891" y="130"/>
                  <a:pt x="1891" y="291"/>
                </a:cubicBezTo>
                <a:cubicBezTo>
                  <a:pt x="1891" y="378"/>
                  <a:pt x="1931" y="456"/>
                  <a:pt x="1992" y="509"/>
                </a:cubicBezTo>
                <a:cubicBezTo>
                  <a:pt x="1638" y="1040"/>
                  <a:pt x="1638" y="1040"/>
                  <a:pt x="1638" y="1040"/>
                </a:cubicBezTo>
                <a:cubicBezTo>
                  <a:pt x="1603" y="1026"/>
                  <a:pt x="1566" y="1018"/>
                  <a:pt x="1527" y="1018"/>
                </a:cubicBezTo>
                <a:cubicBezTo>
                  <a:pt x="1416" y="1018"/>
                  <a:pt x="1321" y="1081"/>
                  <a:pt x="1271" y="1172"/>
                </a:cubicBezTo>
                <a:cubicBezTo>
                  <a:pt x="1070" y="1051"/>
                  <a:pt x="1070" y="1051"/>
                  <a:pt x="1070" y="1051"/>
                </a:cubicBezTo>
                <a:cubicBezTo>
                  <a:pt x="1082" y="1018"/>
                  <a:pt x="1090" y="983"/>
                  <a:pt x="1090" y="946"/>
                </a:cubicBezTo>
                <a:cubicBezTo>
                  <a:pt x="1090" y="786"/>
                  <a:pt x="959" y="656"/>
                  <a:pt x="799" y="656"/>
                </a:cubicBezTo>
                <a:cubicBezTo>
                  <a:pt x="638" y="656"/>
                  <a:pt x="508" y="786"/>
                  <a:pt x="508" y="946"/>
                </a:cubicBezTo>
                <a:cubicBezTo>
                  <a:pt x="508" y="1033"/>
                  <a:pt x="547" y="1110"/>
                  <a:pt x="608" y="1163"/>
                </a:cubicBezTo>
                <a:cubicBezTo>
                  <a:pt x="457" y="1364"/>
                  <a:pt x="457" y="1364"/>
                  <a:pt x="457" y="1364"/>
                </a:cubicBezTo>
                <a:cubicBezTo>
                  <a:pt x="410" y="1330"/>
                  <a:pt x="352" y="1309"/>
                  <a:pt x="290" y="1309"/>
                </a:cubicBezTo>
                <a:cubicBezTo>
                  <a:pt x="130" y="1309"/>
                  <a:pt x="0" y="1440"/>
                  <a:pt x="0" y="1600"/>
                </a:cubicBezTo>
                <a:cubicBezTo>
                  <a:pt x="0" y="1761"/>
                  <a:pt x="130" y="1891"/>
                  <a:pt x="290" y="1891"/>
                </a:cubicBezTo>
                <a:cubicBezTo>
                  <a:pt x="449" y="1891"/>
                  <a:pt x="579" y="1761"/>
                  <a:pt x="579" y="1600"/>
                </a:cubicBezTo>
                <a:cubicBezTo>
                  <a:pt x="579" y="1529"/>
                  <a:pt x="553" y="1465"/>
                  <a:pt x="511" y="1415"/>
                </a:cubicBezTo>
                <a:cubicBezTo>
                  <a:pt x="669" y="1204"/>
                  <a:pt x="669" y="1204"/>
                  <a:pt x="669" y="1204"/>
                </a:cubicBezTo>
                <a:cubicBezTo>
                  <a:pt x="708" y="1224"/>
                  <a:pt x="752" y="1236"/>
                  <a:pt x="799" y="1236"/>
                </a:cubicBezTo>
                <a:cubicBezTo>
                  <a:pt x="896" y="1236"/>
                  <a:pt x="982" y="1188"/>
                  <a:pt x="1035" y="1115"/>
                </a:cubicBezTo>
                <a:cubicBezTo>
                  <a:pt x="1244" y="1241"/>
                  <a:pt x="1244" y="1241"/>
                  <a:pt x="1244" y="1241"/>
                </a:cubicBezTo>
                <a:cubicBezTo>
                  <a:pt x="1239" y="1263"/>
                  <a:pt x="1235" y="1285"/>
                  <a:pt x="1235" y="1309"/>
                </a:cubicBezTo>
                <a:cubicBezTo>
                  <a:pt x="1235" y="1469"/>
                  <a:pt x="1366" y="1600"/>
                  <a:pt x="1527" y="1600"/>
                </a:cubicBezTo>
                <a:cubicBezTo>
                  <a:pt x="1687" y="1600"/>
                  <a:pt x="1818" y="1469"/>
                  <a:pt x="1818" y="1309"/>
                </a:cubicBezTo>
                <a:cubicBezTo>
                  <a:pt x="1818" y="1214"/>
                  <a:pt x="1771" y="1130"/>
                  <a:pt x="1700" y="1077"/>
                </a:cubicBezTo>
                <a:cubicBezTo>
                  <a:pt x="2052" y="550"/>
                  <a:pt x="2052" y="550"/>
                  <a:pt x="2052" y="550"/>
                </a:cubicBezTo>
                <a:cubicBezTo>
                  <a:pt x="2091" y="570"/>
                  <a:pt x="2135" y="582"/>
                  <a:pt x="2181" y="582"/>
                </a:cubicBezTo>
                <a:cubicBezTo>
                  <a:pt x="2341" y="582"/>
                  <a:pt x="2472" y="451"/>
                  <a:pt x="2472" y="291"/>
                </a:cubicBezTo>
                <a:cubicBezTo>
                  <a:pt x="2472" y="130"/>
                  <a:pt x="2341" y="0"/>
                  <a:pt x="2181" y="0"/>
                </a:cubicBezTo>
                <a:close/>
                <a:moveTo>
                  <a:pt x="290" y="1746"/>
                </a:moveTo>
                <a:cubicBezTo>
                  <a:pt x="210" y="1746"/>
                  <a:pt x="145" y="1681"/>
                  <a:pt x="145" y="1600"/>
                </a:cubicBezTo>
                <a:cubicBezTo>
                  <a:pt x="145" y="1520"/>
                  <a:pt x="210" y="1455"/>
                  <a:pt x="290" y="1455"/>
                </a:cubicBezTo>
                <a:cubicBezTo>
                  <a:pt x="369" y="1455"/>
                  <a:pt x="434" y="1520"/>
                  <a:pt x="434" y="1600"/>
                </a:cubicBezTo>
                <a:cubicBezTo>
                  <a:pt x="434" y="1681"/>
                  <a:pt x="369" y="1746"/>
                  <a:pt x="290" y="1746"/>
                </a:cubicBezTo>
                <a:close/>
                <a:moveTo>
                  <a:pt x="799" y="1091"/>
                </a:moveTo>
                <a:cubicBezTo>
                  <a:pt x="719" y="1091"/>
                  <a:pt x="653" y="1026"/>
                  <a:pt x="653" y="946"/>
                </a:cubicBezTo>
                <a:cubicBezTo>
                  <a:pt x="653" y="866"/>
                  <a:pt x="719" y="801"/>
                  <a:pt x="799" y="801"/>
                </a:cubicBezTo>
                <a:cubicBezTo>
                  <a:pt x="879" y="801"/>
                  <a:pt x="945" y="866"/>
                  <a:pt x="945" y="946"/>
                </a:cubicBezTo>
                <a:cubicBezTo>
                  <a:pt x="945" y="1026"/>
                  <a:pt x="879" y="1091"/>
                  <a:pt x="799" y="1091"/>
                </a:cubicBezTo>
                <a:close/>
                <a:moveTo>
                  <a:pt x="1527" y="1454"/>
                </a:moveTo>
                <a:cubicBezTo>
                  <a:pt x="1446" y="1454"/>
                  <a:pt x="1381" y="1389"/>
                  <a:pt x="1381" y="1309"/>
                </a:cubicBezTo>
                <a:cubicBezTo>
                  <a:pt x="1381" y="1229"/>
                  <a:pt x="1446" y="1164"/>
                  <a:pt x="1527" y="1164"/>
                </a:cubicBezTo>
                <a:cubicBezTo>
                  <a:pt x="1607" y="1164"/>
                  <a:pt x="1672" y="1229"/>
                  <a:pt x="1672" y="1309"/>
                </a:cubicBezTo>
                <a:cubicBezTo>
                  <a:pt x="1672" y="1389"/>
                  <a:pt x="1607" y="1454"/>
                  <a:pt x="1527" y="1454"/>
                </a:cubicBezTo>
                <a:close/>
                <a:moveTo>
                  <a:pt x="2181" y="436"/>
                </a:moveTo>
                <a:cubicBezTo>
                  <a:pt x="2101" y="436"/>
                  <a:pt x="2037" y="371"/>
                  <a:pt x="2037" y="291"/>
                </a:cubicBezTo>
                <a:cubicBezTo>
                  <a:pt x="2037" y="210"/>
                  <a:pt x="2101" y="145"/>
                  <a:pt x="2181" y="145"/>
                </a:cubicBezTo>
                <a:cubicBezTo>
                  <a:pt x="2261" y="145"/>
                  <a:pt x="2326" y="210"/>
                  <a:pt x="2326" y="291"/>
                </a:cubicBezTo>
                <a:cubicBezTo>
                  <a:pt x="2326" y="371"/>
                  <a:pt x="2261" y="436"/>
                  <a:pt x="2181" y="4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8" name="Group 47"/>
          <p:cNvGrpSpPr/>
          <p:nvPr/>
        </p:nvGrpSpPr>
        <p:grpSpPr>
          <a:xfrm>
            <a:off x="4692896" y="3160041"/>
            <a:ext cx="600719" cy="563236"/>
            <a:chOff x="7938" y="1588"/>
            <a:chExt cx="3867150" cy="3625850"/>
          </a:xfrm>
          <a:solidFill>
            <a:schemeClr val="bg1"/>
          </a:solidFill>
        </p:grpSpPr>
        <p:sp>
          <p:nvSpPr>
            <p:cNvPr id="49" name="Freeform 9"/>
            <p:cNvSpPr>
              <a:spLocks noEditPoints="1"/>
            </p:cNvSpPr>
            <p:nvPr/>
          </p:nvSpPr>
          <p:spPr bwMode="auto">
            <a:xfrm>
              <a:off x="7938" y="1588"/>
              <a:ext cx="3867150" cy="3625850"/>
            </a:xfrm>
            <a:custGeom>
              <a:avLst/>
              <a:gdLst>
                <a:gd name="T0" fmla="*/ 1009 w 1028"/>
                <a:gd name="T1" fmla="*/ 212 h 964"/>
                <a:gd name="T2" fmla="*/ 817 w 1028"/>
                <a:gd name="T3" fmla="*/ 19 h 964"/>
                <a:gd name="T4" fmla="*/ 771 w 1028"/>
                <a:gd name="T5" fmla="*/ 0 h 964"/>
                <a:gd name="T6" fmla="*/ 96 w 1028"/>
                <a:gd name="T7" fmla="*/ 0 h 964"/>
                <a:gd name="T8" fmla="*/ 0 w 1028"/>
                <a:gd name="T9" fmla="*/ 96 h 964"/>
                <a:gd name="T10" fmla="*/ 0 w 1028"/>
                <a:gd name="T11" fmla="*/ 868 h 964"/>
                <a:gd name="T12" fmla="*/ 96 w 1028"/>
                <a:gd name="T13" fmla="*/ 964 h 964"/>
                <a:gd name="T14" fmla="*/ 932 w 1028"/>
                <a:gd name="T15" fmla="*/ 964 h 964"/>
                <a:gd name="T16" fmla="*/ 1028 w 1028"/>
                <a:gd name="T17" fmla="*/ 868 h 964"/>
                <a:gd name="T18" fmla="*/ 1028 w 1028"/>
                <a:gd name="T19" fmla="*/ 257 h 964"/>
                <a:gd name="T20" fmla="*/ 1009 w 1028"/>
                <a:gd name="T21" fmla="*/ 212 h 964"/>
                <a:gd name="T22" fmla="*/ 964 w 1028"/>
                <a:gd name="T23" fmla="*/ 868 h 964"/>
                <a:gd name="T24" fmla="*/ 932 w 1028"/>
                <a:gd name="T25" fmla="*/ 900 h 964"/>
                <a:gd name="T26" fmla="*/ 96 w 1028"/>
                <a:gd name="T27" fmla="*/ 900 h 964"/>
                <a:gd name="T28" fmla="*/ 64 w 1028"/>
                <a:gd name="T29" fmla="*/ 868 h 964"/>
                <a:gd name="T30" fmla="*/ 64 w 1028"/>
                <a:gd name="T31" fmla="*/ 96 h 964"/>
                <a:gd name="T32" fmla="*/ 96 w 1028"/>
                <a:gd name="T33" fmla="*/ 64 h 964"/>
                <a:gd name="T34" fmla="*/ 739 w 1028"/>
                <a:gd name="T35" fmla="*/ 64 h 964"/>
                <a:gd name="T36" fmla="*/ 739 w 1028"/>
                <a:gd name="T37" fmla="*/ 193 h 964"/>
                <a:gd name="T38" fmla="*/ 739 w 1028"/>
                <a:gd name="T39" fmla="*/ 193 h 964"/>
                <a:gd name="T40" fmla="*/ 835 w 1028"/>
                <a:gd name="T41" fmla="*/ 289 h 964"/>
                <a:gd name="T42" fmla="*/ 868 w 1028"/>
                <a:gd name="T43" fmla="*/ 289 h 964"/>
                <a:gd name="T44" fmla="*/ 964 w 1028"/>
                <a:gd name="T45" fmla="*/ 289 h 964"/>
                <a:gd name="T46" fmla="*/ 964 w 1028"/>
                <a:gd name="T47" fmla="*/ 868 h 964"/>
                <a:gd name="T48" fmla="*/ 868 w 1028"/>
                <a:gd name="T49" fmla="*/ 257 h 964"/>
                <a:gd name="T50" fmla="*/ 835 w 1028"/>
                <a:gd name="T51" fmla="*/ 257 h 964"/>
                <a:gd name="T52" fmla="*/ 771 w 1028"/>
                <a:gd name="T53" fmla="*/ 193 h 964"/>
                <a:gd name="T54" fmla="*/ 771 w 1028"/>
                <a:gd name="T55" fmla="*/ 193 h 964"/>
                <a:gd name="T56" fmla="*/ 771 w 1028"/>
                <a:gd name="T57" fmla="*/ 64 h 964"/>
                <a:gd name="T58" fmla="*/ 964 w 1028"/>
                <a:gd name="T59" fmla="*/ 257 h 964"/>
                <a:gd name="T60" fmla="*/ 868 w 1028"/>
                <a:gd name="T61" fmla="*/ 257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8" h="964">
                  <a:moveTo>
                    <a:pt x="1009" y="212"/>
                  </a:moveTo>
                  <a:cubicBezTo>
                    <a:pt x="817" y="19"/>
                    <a:pt x="817" y="19"/>
                    <a:pt x="817" y="19"/>
                  </a:cubicBezTo>
                  <a:cubicBezTo>
                    <a:pt x="805" y="7"/>
                    <a:pt x="788" y="0"/>
                    <a:pt x="77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921"/>
                    <a:pt x="43" y="964"/>
                    <a:pt x="96" y="964"/>
                  </a:cubicBezTo>
                  <a:cubicBezTo>
                    <a:pt x="932" y="964"/>
                    <a:pt x="932" y="964"/>
                    <a:pt x="932" y="964"/>
                  </a:cubicBezTo>
                  <a:cubicBezTo>
                    <a:pt x="985" y="964"/>
                    <a:pt x="1028" y="921"/>
                    <a:pt x="1028" y="868"/>
                  </a:cubicBezTo>
                  <a:cubicBezTo>
                    <a:pt x="1028" y="257"/>
                    <a:pt x="1028" y="257"/>
                    <a:pt x="1028" y="257"/>
                  </a:cubicBezTo>
                  <a:cubicBezTo>
                    <a:pt x="1028" y="240"/>
                    <a:pt x="1022" y="224"/>
                    <a:pt x="1009" y="212"/>
                  </a:cubicBezTo>
                  <a:close/>
                  <a:moveTo>
                    <a:pt x="964" y="868"/>
                  </a:moveTo>
                  <a:cubicBezTo>
                    <a:pt x="964" y="885"/>
                    <a:pt x="950" y="900"/>
                    <a:pt x="932" y="900"/>
                  </a:cubicBezTo>
                  <a:cubicBezTo>
                    <a:pt x="96" y="900"/>
                    <a:pt x="96" y="900"/>
                    <a:pt x="96" y="900"/>
                  </a:cubicBezTo>
                  <a:cubicBezTo>
                    <a:pt x="79" y="900"/>
                    <a:pt x="64" y="885"/>
                    <a:pt x="64" y="868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79"/>
                    <a:pt x="79" y="64"/>
                    <a:pt x="96" y="64"/>
                  </a:cubicBezTo>
                  <a:cubicBezTo>
                    <a:pt x="739" y="64"/>
                    <a:pt x="739" y="64"/>
                    <a:pt x="739" y="64"/>
                  </a:cubicBezTo>
                  <a:cubicBezTo>
                    <a:pt x="739" y="193"/>
                    <a:pt x="739" y="193"/>
                    <a:pt x="739" y="193"/>
                  </a:cubicBezTo>
                  <a:cubicBezTo>
                    <a:pt x="739" y="193"/>
                    <a:pt x="739" y="193"/>
                    <a:pt x="739" y="193"/>
                  </a:cubicBezTo>
                  <a:cubicBezTo>
                    <a:pt x="739" y="246"/>
                    <a:pt x="782" y="289"/>
                    <a:pt x="835" y="289"/>
                  </a:cubicBezTo>
                  <a:cubicBezTo>
                    <a:pt x="868" y="289"/>
                    <a:pt x="868" y="289"/>
                    <a:pt x="868" y="289"/>
                  </a:cubicBezTo>
                  <a:cubicBezTo>
                    <a:pt x="964" y="289"/>
                    <a:pt x="964" y="289"/>
                    <a:pt x="964" y="289"/>
                  </a:cubicBezTo>
                  <a:lnTo>
                    <a:pt x="964" y="868"/>
                  </a:lnTo>
                  <a:close/>
                  <a:moveTo>
                    <a:pt x="868" y="257"/>
                  </a:moveTo>
                  <a:cubicBezTo>
                    <a:pt x="835" y="257"/>
                    <a:pt x="835" y="257"/>
                    <a:pt x="835" y="257"/>
                  </a:cubicBezTo>
                  <a:cubicBezTo>
                    <a:pt x="800" y="257"/>
                    <a:pt x="771" y="228"/>
                    <a:pt x="771" y="193"/>
                  </a:cubicBezTo>
                  <a:cubicBezTo>
                    <a:pt x="771" y="193"/>
                    <a:pt x="771" y="193"/>
                    <a:pt x="771" y="193"/>
                  </a:cubicBezTo>
                  <a:cubicBezTo>
                    <a:pt x="771" y="64"/>
                    <a:pt x="771" y="64"/>
                    <a:pt x="771" y="64"/>
                  </a:cubicBezTo>
                  <a:cubicBezTo>
                    <a:pt x="964" y="257"/>
                    <a:pt x="964" y="257"/>
                    <a:pt x="964" y="257"/>
                  </a:cubicBezTo>
                  <a:lnTo>
                    <a:pt x="868" y="2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1820863" y="727076"/>
              <a:ext cx="727075" cy="120650"/>
            </a:xfrm>
            <a:custGeom>
              <a:avLst/>
              <a:gdLst>
                <a:gd name="T0" fmla="*/ 16 w 193"/>
                <a:gd name="T1" fmla="*/ 32 h 32"/>
                <a:gd name="T2" fmla="*/ 177 w 193"/>
                <a:gd name="T3" fmla="*/ 32 h 32"/>
                <a:gd name="T4" fmla="*/ 193 w 193"/>
                <a:gd name="T5" fmla="*/ 16 h 32"/>
                <a:gd name="T6" fmla="*/ 177 w 193"/>
                <a:gd name="T7" fmla="*/ 0 h 32"/>
                <a:gd name="T8" fmla="*/ 16 w 193"/>
                <a:gd name="T9" fmla="*/ 0 h 32"/>
                <a:gd name="T10" fmla="*/ 0 w 193"/>
                <a:gd name="T11" fmla="*/ 16 h 32"/>
                <a:gd name="T12" fmla="*/ 16 w 193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2">
                  <a:moveTo>
                    <a:pt x="16" y="32"/>
                  </a:moveTo>
                  <a:cubicBezTo>
                    <a:pt x="177" y="32"/>
                    <a:pt x="177" y="32"/>
                    <a:pt x="177" y="32"/>
                  </a:cubicBezTo>
                  <a:cubicBezTo>
                    <a:pt x="186" y="32"/>
                    <a:pt x="193" y="25"/>
                    <a:pt x="193" y="16"/>
                  </a:cubicBezTo>
                  <a:cubicBezTo>
                    <a:pt x="193" y="7"/>
                    <a:pt x="186" y="0"/>
                    <a:pt x="17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1820863" y="1089026"/>
              <a:ext cx="727075" cy="120650"/>
            </a:xfrm>
            <a:custGeom>
              <a:avLst/>
              <a:gdLst>
                <a:gd name="T0" fmla="*/ 16 w 193"/>
                <a:gd name="T1" fmla="*/ 32 h 32"/>
                <a:gd name="T2" fmla="*/ 177 w 193"/>
                <a:gd name="T3" fmla="*/ 32 h 32"/>
                <a:gd name="T4" fmla="*/ 193 w 193"/>
                <a:gd name="T5" fmla="*/ 16 h 32"/>
                <a:gd name="T6" fmla="*/ 177 w 193"/>
                <a:gd name="T7" fmla="*/ 0 h 32"/>
                <a:gd name="T8" fmla="*/ 16 w 193"/>
                <a:gd name="T9" fmla="*/ 0 h 32"/>
                <a:gd name="T10" fmla="*/ 0 w 193"/>
                <a:gd name="T11" fmla="*/ 16 h 32"/>
                <a:gd name="T12" fmla="*/ 16 w 193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2">
                  <a:moveTo>
                    <a:pt x="16" y="32"/>
                  </a:moveTo>
                  <a:cubicBezTo>
                    <a:pt x="177" y="32"/>
                    <a:pt x="177" y="32"/>
                    <a:pt x="177" y="32"/>
                  </a:cubicBezTo>
                  <a:cubicBezTo>
                    <a:pt x="186" y="32"/>
                    <a:pt x="193" y="25"/>
                    <a:pt x="193" y="16"/>
                  </a:cubicBezTo>
                  <a:cubicBezTo>
                    <a:pt x="193" y="7"/>
                    <a:pt x="186" y="0"/>
                    <a:pt x="17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1820863" y="1454151"/>
              <a:ext cx="1573213" cy="120650"/>
            </a:xfrm>
            <a:custGeom>
              <a:avLst/>
              <a:gdLst>
                <a:gd name="T0" fmla="*/ 0 w 418"/>
                <a:gd name="T1" fmla="*/ 16 h 32"/>
                <a:gd name="T2" fmla="*/ 16 w 418"/>
                <a:gd name="T3" fmla="*/ 32 h 32"/>
                <a:gd name="T4" fmla="*/ 402 w 418"/>
                <a:gd name="T5" fmla="*/ 32 h 32"/>
                <a:gd name="T6" fmla="*/ 418 w 418"/>
                <a:gd name="T7" fmla="*/ 16 h 32"/>
                <a:gd name="T8" fmla="*/ 402 w 418"/>
                <a:gd name="T9" fmla="*/ 0 h 32"/>
                <a:gd name="T10" fmla="*/ 16 w 418"/>
                <a:gd name="T11" fmla="*/ 0 h 32"/>
                <a:gd name="T12" fmla="*/ 0 w 418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8" h="32">
                  <a:moveTo>
                    <a:pt x="0" y="16"/>
                  </a:moveTo>
                  <a:cubicBezTo>
                    <a:pt x="0" y="25"/>
                    <a:pt x="7" y="32"/>
                    <a:pt x="16" y="32"/>
                  </a:cubicBezTo>
                  <a:cubicBezTo>
                    <a:pt x="402" y="32"/>
                    <a:pt x="402" y="32"/>
                    <a:pt x="402" y="32"/>
                  </a:cubicBezTo>
                  <a:cubicBezTo>
                    <a:pt x="411" y="32"/>
                    <a:pt x="418" y="25"/>
                    <a:pt x="418" y="16"/>
                  </a:cubicBezTo>
                  <a:cubicBezTo>
                    <a:pt x="418" y="7"/>
                    <a:pt x="411" y="0"/>
                    <a:pt x="40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493713" y="2176463"/>
              <a:ext cx="2900363" cy="123825"/>
            </a:xfrm>
            <a:custGeom>
              <a:avLst/>
              <a:gdLst>
                <a:gd name="T0" fmla="*/ 755 w 771"/>
                <a:gd name="T1" fmla="*/ 0 h 33"/>
                <a:gd name="T2" fmla="*/ 16 w 771"/>
                <a:gd name="T3" fmla="*/ 0 h 33"/>
                <a:gd name="T4" fmla="*/ 0 w 771"/>
                <a:gd name="T5" fmla="*/ 16 h 33"/>
                <a:gd name="T6" fmla="*/ 16 w 771"/>
                <a:gd name="T7" fmla="*/ 33 h 33"/>
                <a:gd name="T8" fmla="*/ 755 w 771"/>
                <a:gd name="T9" fmla="*/ 33 h 33"/>
                <a:gd name="T10" fmla="*/ 771 w 771"/>
                <a:gd name="T11" fmla="*/ 16 h 33"/>
                <a:gd name="T12" fmla="*/ 755 w 771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3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25"/>
                    <a:pt x="7" y="33"/>
                    <a:pt x="16" y="33"/>
                  </a:cubicBezTo>
                  <a:cubicBezTo>
                    <a:pt x="755" y="33"/>
                    <a:pt x="755" y="33"/>
                    <a:pt x="755" y="33"/>
                  </a:cubicBezTo>
                  <a:cubicBezTo>
                    <a:pt x="764" y="33"/>
                    <a:pt x="771" y="25"/>
                    <a:pt x="771" y="16"/>
                  </a:cubicBezTo>
                  <a:cubicBezTo>
                    <a:pt x="771" y="8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493713" y="2541588"/>
              <a:ext cx="2900363" cy="119063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493713" y="2901951"/>
              <a:ext cx="2900363" cy="120650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493713" y="1814513"/>
              <a:ext cx="2900363" cy="120650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57" name="Freeform 17"/>
            <p:cNvSpPr>
              <a:spLocks noEditPoints="1"/>
            </p:cNvSpPr>
            <p:nvPr/>
          </p:nvSpPr>
          <p:spPr bwMode="auto">
            <a:xfrm>
              <a:off x="493713" y="608013"/>
              <a:ext cx="1087438" cy="966788"/>
            </a:xfrm>
            <a:custGeom>
              <a:avLst/>
              <a:gdLst>
                <a:gd name="T0" fmla="*/ 32 w 289"/>
                <a:gd name="T1" fmla="*/ 257 h 257"/>
                <a:gd name="T2" fmla="*/ 257 w 289"/>
                <a:gd name="T3" fmla="*/ 257 h 257"/>
                <a:gd name="T4" fmla="*/ 289 w 289"/>
                <a:gd name="T5" fmla="*/ 225 h 257"/>
                <a:gd name="T6" fmla="*/ 289 w 289"/>
                <a:gd name="T7" fmla="*/ 32 h 257"/>
                <a:gd name="T8" fmla="*/ 257 w 289"/>
                <a:gd name="T9" fmla="*/ 0 h 257"/>
                <a:gd name="T10" fmla="*/ 32 w 289"/>
                <a:gd name="T11" fmla="*/ 0 h 257"/>
                <a:gd name="T12" fmla="*/ 0 w 289"/>
                <a:gd name="T13" fmla="*/ 32 h 257"/>
                <a:gd name="T14" fmla="*/ 0 w 289"/>
                <a:gd name="T15" fmla="*/ 225 h 257"/>
                <a:gd name="T16" fmla="*/ 32 w 289"/>
                <a:gd name="T17" fmla="*/ 257 h 257"/>
                <a:gd name="T18" fmla="*/ 64 w 289"/>
                <a:gd name="T19" fmla="*/ 64 h 257"/>
                <a:gd name="T20" fmla="*/ 224 w 289"/>
                <a:gd name="T21" fmla="*/ 64 h 257"/>
                <a:gd name="T22" fmla="*/ 224 w 289"/>
                <a:gd name="T23" fmla="*/ 192 h 257"/>
                <a:gd name="T24" fmla="*/ 64 w 289"/>
                <a:gd name="T25" fmla="*/ 192 h 257"/>
                <a:gd name="T26" fmla="*/ 64 w 289"/>
                <a:gd name="T27" fmla="*/ 6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9" h="257">
                  <a:moveTo>
                    <a:pt x="32" y="257"/>
                  </a:moveTo>
                  <a:cubicBezTo>
                    <a:pt x="257" y="257"/>
                    <a:pt x="257" y="257"/>
                    <a:pt x="257" y="257"/>
                  </a:cubicBezTo>
                  <a:cubicBezTo>
                    <a:pt x="274" y="257"/>
                    <a:pt x="289" y="242"/>
                    <a:pt x="289" y="225"/>
                  </a:cubicBezTo>
                  <a:cubicBezTo>
                    <a:pt x="289" y="32"/>
                    <a:pt x="289" y="32"/>
                    <a:pt x="289" y="32"/>
                  </a:cubicBezTo>
                  <a:cubicBezTo>
                    <a:pt x="289" y="14"/>
                    <a:pt x="274" y="0"/>
                    <a:pt x="257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42"/>
                    <a:pt x="14" y="257"/>
                    <a:pt x="32" y="257"/>
                  </a:cubicBezTo>
                  <a:close/>
                  <a:moveTo>
                    <a:pt x="64" y="64"/>
                  </a:moveTo>
                  <a:cubicBezTo>
                    <a:pt x="224" y="64"/>
                    <a:pt x="224" y="64"/>
                    <a:pt x="224" y="64"/>
                  </a:cubicBezTo>
                  <a:cubicBezTo>
                    <a:pt x="224" y="192"/>
                    <a:pt x="224" y="192"/>
                    <a:pt x="224" y="192"/>
                  </a:cubicBezTo>
                  <a:cubicBezTo>
                    <a:pt x="64" y="192"/>
                    <a:pt x="64" y="192"/>
                    <a:pt x="64" y="192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702394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2" grpId="0" animBg="1"/>
      <p:bldP spid="4" grpId="0" animBg="1"/>
      <p:bldP spid="14" grpId="0" animBg="1"/>
      <p:bldP spid="28" grpId="0" animBg="1"/>
      <p:bldP spid="30" grpId="0" animBg="1"/>
      <p:bldP spid="37" grpId="0"/>
      <p:bldP spid="5" grpId="0" animBg="1"/>
      <p:bldP spid="34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0800000" flipH="1" flipV="1">
            <a:off x="5964025" y="3983999"/>
            <a:ext cx="263951" cy="1558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1" name="Straight Connector 60"/>
          <p:cNvCxnSpPr/>
          <p:nvPr/>
        </p:nvCxnSpPr>
        <p:spPr>
          <a:xfrm>
            <a:off x="6096000" y="0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55611" y="666498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So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Sánh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039439" y="1264755"/>
            <a:ext cx="113122" cy="113122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5" name="Straight Connector 64"/>
          <p:cNvCxnSpPr/>
          <p:nvPr/>
        </p:nvCxnSpPr>
        <p:spPr>
          <a:xfrm>
            <a:off x="5514680" y="1340170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978111" y="577810"/>
            <a:ext cx="1524719" cy="1524719"/>
          </a:xfrm>
          <a:prstGeom prst="rect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7" name="Straight Connector 66"/>
          <p:cNvCxnSpPr/>
          <p:nvPr/>
        </p:nvCxnSpPr>
        <p:spPr>
          <a:xfrm>
            <a:off x="6096000" y="1386625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039439" y="2651380"/>
            <a:ext cx="113122" cy="113122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9" name="Straight Connector 68"/>
          <p:cNvCxnSpPr/>
          <p:nvPr/>
        </p:nvCxnSpPr>
        <p:spPr>
          <a:xfrm>
            <a:off x="6152561" y="2726795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677320" y="2199613"/>
            <a:ext cx="1054364" cy="1054364"/>
          </a:xfrm>
          <a:prstGeom prst="rect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TextBox 70"/>
          <p:cNvSpPr txBox="1"/>
          <p:nvPr/>
        </p:nvSpPr>
        <p:spPr>
          <a:xfrm>
            <a:off x="7917011" y="2105345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Đánh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Giá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6096000" y="2761021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11"/>
          <p:cNvSpPr>
            <a:spLocks noEditPoints="1"/>
          </p:cNvSpPr>
          <p:nvPr/>
        </p:nvSpPr>
        <p:spPr bwMode="auto">
          <a:xfrm>
            <a:off x="7008829" y="2515265"/>
            <a:ext cx="386499" cy="385351"/>
          </a:xfrm>
          <a:custGeom>
            <a:avLst/>
            <a:gdLst>
              <a:gd name="T0" fmla="*/ 839 w 852"/>
              <a:gd name="T1" fmla="*/ 4 h 850"/>
              <a:gd name="T2" fmla="*/ 824 w 852"/>
              <a:gd name="T3" fmla="*/ 0 h 850"/>
              <a:gd name="T4" fmla="*/ 810 w 852"/>
              <a:gd name="T5" fmla="*/ 5 h 850"/>
              <a:gd name="T6" fmla="*/ 13 w 852"/>
              <a:gd name="T7" fmla="*/ 536 h 850"/>
              <a:gd name="T8" fmla="*/ 1 w 852"/>
              <a:gd name="T9" fmla="*/ 561 h 850"/>
              <a:gd name="T10" fmla="*/ 18 w 852"/>
              <a:gd name="T11" fmla="*/ 583 h 850"/>
              <a:gd name="T12" fmla="*/ 225 w 852"/>
              <a:gd name="T13" fmla="*/ 666 h 850"/>
              <a:gd name="T14" fmla="*/ 323 w 852"/>
              <a:gd name="T15" fmla="*/ 837 h 850"/>
              <a:gd name="T16" fmla="*/ 346 w 852"/>
              <a:gd name="T17" fmla="*/ 850 h 850"/>
              <a:gd name="T18" fmla="*/ 346 w 852"/>
              <a:gd name="T19" fmla="*/ 850 h 850"/>
              <a:gd name="T20" fmla="*/ 369 w 852"/>
              <a:gd name="T21" fmla="*/ 837 h 850"/>
              <a:gd name="T22" fmla="*/ 424 w 852"/>
              <a:gd name="T23" fmla="*/ 745 h 850"/>
              <a:gd name="T24" fmla="*/ 682 w 852"/>
              <a:gd name="T25" fmla="*/ 848 h 850"/>
              <a:gd name="T26" fmla="*/ 691 w 852"/>
              <a:gd name="T27" fmla="*/ 850 h 850"/>
              <a:gd name="T28" fmla="*/ 705 w 852"/>
              <a:gd name="T29" fmla="*/ 847 h 850"/>
              <a:gd name="T30" fmla="*/ 718 w 852"/>
              <a:gd name="T31" fmla="*/ 828 h 850"/>
              <a:gd name="T32" fmla="*/ 850 w 852"/>
              <a:gd name="T33" fmla="*/ 31 h 850"/>
              <a:gd name="T34" fmla="*/ 839 w 852"/>
              <a:gd name="T35" fmla="*/ 4 h 850"/>
              <a:gd name="T36" fmla="*/ 84 w 852"/>
              <a:gd name="T37" fmla="*/ 552 h 850"/>
              <a:gd name="T38" fmla="*/ 700 w 852"/>
              <a:gd name="T39" fmla="*/ 142 h 850"/>
              <a:gd name="T40" fmla="*/ 252 w 852"/>
              <a:gd name="T41" fmla="*/ 621 h 850"/>
              <a:gd name="T42" fmla="*/ 245 w 852"/>
              <a:gd name="T43" fmla="*/ 616 h 850"/>
              <a:gd name="T44" fmla="*/ 84 w 852"/>
              <a:gd name="T45" fmla="*/ 552 h 850"/>
              <a:gd name="T46" fmla="*/ 272 w 852"/>
              <a:gd name="T47" fmla="*/ 639 h 850"/>
              <a:gd name="T48" fmla="*/ 271 w 852"/>
              <a:gd name="T49" fmla="*/ 639 h 850"/>
              <a:gd name="T50" fmla="*/ 774 w 852"/>
              <a:gd name="T51" fmla="*/ 101 h 850"/>
              <a:gd name="T52" fmla="*/ 346 w 852"/>
              <a:gd name="T53" fmla="*/ 769 h 850"/>
              <a:gd name="T54" fmla="*/ 272 w 852"/>
              <a:gd name="T55" fmla="*/ 639 h 850"/>
              <a:gd name="T56" fmla="*/ 671 w 852"/>
              <a:gd name="T57" fmla="*/ 787 h 850"/>
              <a:gd name="T58" fmla="*/ 444 w 852"/>
              <a:gd name="T59" fmla="*/ 696 h 850"/>
              <a:gd name="T60" fmla="*/ 427 w 852"/>
              <a:gd name="T61" fmla="*/ 693 h 850"/>
              <a:gd name="T62" fmla="*/ 777 w 852"/>
              <a:gd name="T63" fmla="*/ 151 h 850"/>
              <a:gd name="T64" fmla="*/ 671 w 852"/>
              <a:gd name="T65" fmla="*/ 787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52" h="850">
                <a:moveTo>
                  <a:pt x="839" y="4"/>
                </a:moveTo>
                <a:cubicBezTo>
                  <a:pt x="834" y="2"/>
                  <a:pt x="829" y="0"/>
                  <a:pt x="824" y="0"/>
                </a:cubicBezTo>
                <a:cubicBezTo>
                  <a:pt x="819" y="0"/>
                  <a:pt x="814" y="2"/>
                  <a:pt x="810" y="5"/>
                </a:cubicBezTo>
                <a:cubicBezTo>
                  <a:pt x="13" y="536"/>
                  <a:pt x="13" y="536"/>
                  <a:pt x="13" y="536"/>
                </a:cubicBezTo>
                <a:cubicBezTo>
                  <a:pt x="5" y="541"/>
                  <a:pt x="0" y="551"/>
                  <a:pt x="1" y="561"/>
                </a:cubicBezTo>
                <a:cubicBezTo>
                  <a:pt x="2" y="570"/>
                  <a:pt x="9" y="579"/>
                  <a:pt x="18" y="583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323" y="837"/>
                  <a:pt x="323" y="837"/>
                  <a:pt x="323" y="837"/>
                </a:cubicBezTo>
                <a:cubicBezTo>
                  <a:pt x="328" y="845"/>
                  <a:pt x="337" y="850"/>
                  <a:pt x="346" y="850"/>
                </a:cubicBezTo>
                <a:cubicBezTo>
                  <a:pt x="346" y="850"/>
                  <a:pt x="346" y="850"/>
                  <a:pt x="346" y="850"/>
                </a:cubicBezTo>
                <a:cubicBezTo>
                  <a:pt x="356" y="850"/>
                  <a:pt x="364" y="845"/>
                  <a:pt x="369" y="837"/>
                </a:cubicBezTo>
                <a:cubicBezTo>
                  <a:pt x="424" y="745"/>
                  <a:pt x="424" y="745"/>
                  <a:pt x="424" y="745"/>
                </a:cubicBezTo>
                <a:cubicBezTo>
                  <a:pt x="682" y="848"/>
                  <a:pt x="682" y="848"/>
                  <a:pt x="682" y="848"/>
                </a:cubicBezTo>
                <a:cubicBezTo>
                  <a:pt x="685" y="849"/>
                  <a:pt x="688" y="850"/>
                  <a:pt x="691" y="850"/>
                </a:cubicBezTo>
                <a:cubicBezTo>
                  <a:pt x="696" y="850"/>
                  <a:pt x="700" y="849"/>
                  <a:pt x="705" y="847"/>
                </a:cubicBezTo>
                <a:cubicBezTo>
                  <a:pt x="712" y="843"/>
                  <a:pt x="716" y="836"/>
                  <a:pt x="718" y="828"/>
                </a:cubicBezTo>
                <a:cubicBezTo>
                  <a:pt x="850" y="31"/>
                  <a:pt x="850" y="31"/>
                  <a:pt x="850" y="31"/>
                </a:cubicBezTo>
                <a:cubicBezTo>
                  <a:pt x="852" y="21"/>
                  <a:pt x="848" y="10"/>
                  <a:pt x="839" y="4"/>
                </a:cubicBezTo>
                <a:close/>
                <a:moveTo>
                  <a:pt x="84" y="552"/>
                </a:moveTo>
                <a:cubicBezTo>
                  <a:pt x="700" y="142"/>
                  <a:pt x="700" y="142"/>
                  <a:pt x="700" y="142"/>
                </a:cubicBezTo>
                <a:cubicBezTo>
                  <a:pt x="252" y="621"/>
                  <a:pt x="252" y="621"/>
                  <a:pt x="252" y="621"/>
                </a:cubicBezTo>
                <a:cubicBezTo>
                  <a:pt x="250" y="619"/>
                  <a:pt x="248" y="617"/>
                  <a:pt x="245" y="616"/>
                </a:cubicBezTo>
                <a:lnTo>
                  <a:pt x="84" y="552"/>
                </a:lnTo>
                <a:close/>
                <a:moveTo>
                  <a:pt x="272" y="639"/>
                </a:moveTo>
                <a:cubicBezTo>
                  <a:pt x="272" y="639"/>
                  <a:pt x="271" y="639"/>
                  <a:pt x="271" y="639"/>
                </a:cubicBezTo>
                <a:cubicBezTo>
                  <a:pt x="774" y="101"/>
                  <a:pt x="774" y="101"/>
                  <a:pt x="774" y="101"/>
                </a:cubicBezTo>
                <a:cubicBezTo>
                  <a:pt x="346" y="769"/>
                  <a:pt x="346" y="769"/>
                  <a:pt x="346" y="769"/>
                </a:cubicBezTo>
                <a:lnTo>
                  <a:pt x="272" y="639"/>
                </a:lnTo>
                <a:close/>
                <a:moveTo>
                  <a:pt x="671" y="787"/>
                </a:moveTo>
                <a:cubicBezTo>
                  <a:pt x="444" y="696"/>
                  <a:pt x="444" y="696"/>
                  <a:pt x="444" y="696"/>
                </a:cubicBezTo>
                <a:cubicBezTo>
                  <a:pt x="438" y="694"/>
                  <a:pt x="433" y="693"/>
                  <a:pt x="427" y="693"/>
                </a:cubicBezTo>
                <a:cubicBezTo>
                  <a:pt x="777" y="151"/>
                  <a:pt x="777" y="151"/>
                  <a:pt x="777" y="151"/>
                </a:cubicBezTo>
                <a:lnTo>
                  <a:pt x="671" y="7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Rectangle 23"/>
          <p:cNvSpPr/>
          <p:nvPr/>
        </p:nvSpPr>
        <p:spPr>
          <a:xfrm>
            <a:off x="3978111" y="2020540"/>
            <a:ext cx="1524720" cy="868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6674896" y="3171429"/>
            <a:ext cx="1054364" cy="868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2" name="Group 21"/>
          <p:cNvGrpSpPr/>
          <p:nvPr/>
        </p:nvGrpSpPr>
        <p:grpSpPr>
          <a:xfrm>
            <a:off x="4323816" y="931038"/>
            <a:ext cx="813205" cy="812552"/>
            <a:chOff x="6350" y="4763"/>
            <a:chExt cx="1978025" cy="1976437"/>
          </a:xfrm>
          <a:solidFill>
            <a:schemeClr val="bg1"/>
          </a:solidFill>
        </p:grpSpPr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6350" y="4763"/>
              <a:ext cx="1978025" cy="1976437"/>
            </a:xfrm>
            <a:custGeom>
              <a:avLst/>
              <a:gdLst>
                <a:gd name="T0" fmla="*/ 480 w 524"/>
                <a:gd name="T1" fmla="*/ 49 h 524"/>
                <a:gd name="T2" fmla="*/ 409 w 524"/>
                <a:gd name="T3" fmla="*/ 49 h 524"/>
                <a:gd name="T4" fmla="*/ 409 w 524"/>
                <a:gd name="T5" fmla="*/ 16 h 524"/>
                <a:gd name="T6" fmla="*/ 393 w 524"/>
                <a:gd name="T7" fmla="*/ 0 h 524"/>
                <a:gd name="T8" fmla="*/ 377 w 524"/>
                <a:gd name="T9" fmla="*/ 16 h 524"/>
                <a:gd name="T10" fmla="*/ 377 w 524"/>
                <a:gd name="T11" fmla="*/ 49 h 524"/>
                <a:gd name="T12" fmla="*/ 278 w 524"/>
                <a:gd name="T13" fmla="*/ 49 h 524"/>
                <a:gd name="T14" fmla="*/ 278 w 524"/>
                <a:gd name="T15" fmla="*/ 16 h 524"/>
                <a:gd name="T16" fmla="*/ 262 w 524"/>
                <a:gd name="T17" fmla="*/ 0 h 524"/>
                <a:gd name="T18" fmla="*/ 246 w 524"/>
                <a:gd name="T19" fmla="*/ 16 h 524"/>
                <a:gd name="T20" fmla="*/ 246 w 524"/>
                <a:gd name="T21" fmla="*/ 49 h 524"/>
                <a:gd name="T22" fmla="*/ 147 w 524"/>
                <a:gd name="T23" fmla="*/ 49 h 524"/>
                <a:gd name="T24" fmla="*/ 147 w 524"/>
                <a:gd name="T25" fmla="*/ 16 h 524"/>
                <a:gd name="T26" fmla="*/ 131 w 524"/>
                <a:gd name="T27" fmla="*/ 0 h 524"/>
                <a:gd name="T28" fmla="*/ 115 w 524"/>
                <a:gd name="T29" fmla="*/ 16 h 524"/>
                <a:gd name="T30" fmla="*/ 115 w 524"/>
                <a:gd name="T31" fmla="*/ 49 h 524"/>
                <a:gd name="T32" fmla="*/ 44 w 524"/>
                <a:gd name="T33" fmla="*/ 49 h 524"/>
                <a:gd name="T34" fmla="*/ 0 w 524"/>
                <a:gd name="T35" fmla="*/ 93 h 524"/>
                <a:gd name="T36" fmla="*/ 0 w 524"/>
                <a:gd name="T37" fmla="*/ 480 h 524"/>
                <a:gd name="T38" fmla="*/ 44 w 524"/>
                <a:gd name="T39" fmla="*/ 524 h 524"/>
                <a:gd name="T40" fmla="*/ 480 w 524"/>
                <a:gd name="T41" fmla="*/ 524 h 524"/>
                <a:gd name="T42" fmla="*/ 524 w 524"/>
                <a:gd name="T43" fmla="*/ 480 h 524"/>
                <a:gd name="T44" fmla="*/ 524 w 524"/>
                <a:gd name="T45" fmla="*/ 93 h 524"/>
                <a:gd name="T46" fmla="*/ 480 w 524"/>
                <a:gd name="T47" fmla="*/ 49 h 524"/>
                <a:gd name="T48" fmla="*/ 491 w 524"/>
                <a:gd name="T49" fmla="*/ 480 h 524"/>
                <a:gd name="T50" fmla="*/ 480 w 524"/>
                <a:gd name="T51" fmla="*/ 491 h 524"/>
                <a:gd name="T52" fmla="*/ 44 w 524"/>
                <a:gd name="T53" fmla="*/ 491 h 524"/>
                <a:gd name="T54" fmla="*/ 33 w 524"/>
                <a:gd name="T55" fmla="*/ 480 h 524"/>
                <a:gd name="T56" fmla="*/ 33 w 524"/>
                <a:gd name="T57" fmla="*/ 93 h 524"/>
                <a:gd name="T58" fmla="*/ 44 w 524"/>
                <a:gd name="T59" fmla="*/ 82 h 524"/>
                <a:gd name="T60" fmla="*/ 115 w 524"/>
                <a:gd name="T61" fmla="*/ 82 h 524"/>
                <a:gd name="T62" fmla="*/ 115 w 524"/>
                <a:gd name="T63" fmla="*/ 115 h 524"/>
                <a:gd name="T64" fmla="*/ 131 w 524"/>
                <a:gd name="T65" fmla="*/ 131 h 524"/>
                <a:gd name="T66" fmla="*/ 147 w 524"/>
                <a:gd name="T67" fmla="*/ 115 h 524"/>
                <a:gd name="T68" fmla="*/ 147 w 524"/>
                <a:gd name="T69" fmla="*/ 82 h 524"/>
                <a:gd name="T70" fmla="*/ 246 w 524"/>
                <a:gd name="T71" fmla="*/ 82 h 524"/>
                <a:gd name="T72" fmla="*/ 246 w 524"/>
                <a:gd name="T73" fmla="*/ 115 h 524"/>
                <a:gd name="T74" fmla="*/ 262 w 524"/>
                <a:gd name="T75" fmla="*/ 131 h 524"/>
                <a:gd name="T76" fmla="*/ 278 w 524"/>
                <a:gd name="T77" fmla="*/ 115 h 524"/>
                <a:gd name="T78" fmla="*/ 278 w 524"/>
                <a:gd name="T79" fmla="*/ 82 h 524"/>
                <a:gd name="T80" fmla="*/ 377 w 524"/>
                <a:gd name="T81" fmla="*/ 82 h 524"/>
                <a:gd name="T82" fmla="*/ 377 w 524"/>
                <a:gd name="T83" fmla="*/ 115 h 524"/>
                <a:gd name="T84" fmla="*/ 393 w 524"/>
                <a:gd name="T85" fmla="*/ 131 h 524"/>
                <a:gd name="T86" fmla="*/ 409 w 524"/>
                <a:gd name="T87" fmla="*/ 115 h 524"/>
                <a:gd name="T88" fmla="*/ 409 w 524"/>
                <a:gd name="T89" fmla="*/ 82 h 524"/>
                <a:gd name="T90" fmla="*/ 480 w 524"/>
                <a:gd name="T91" fmla="*/ 82 h 524"/>
                <a:gd name="T92" fmla="*/ 491 w 524"/>
                <a:gd name="T93" fmla="*/ 93 h 524"/>
                <a:gd name="T94" fmla="*/ 491 w 524"/>
                <a:gd name="T95" fmla="*/ 48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4" h="524">
                  <a:moveTo>
                    <a:pt x="480" y="49"/>
                  </a:moveTo>
                  <a:cubicBezTo>
                    <a:pt x="409" y="49"/>
                    <a:pt x="409" y="49"/>
                    <a:pt x="409" y="49"/>
                  </a:cubicBezTo>
                  <a:cubicBezTo>
                    <a:pt x="409" y="16"/>
                    <a:pt x="409" y="16"/>
                    <a:pt x="409" y="16"/>
                  </a:cubicBezTo>
                  <a:cubicBezTo>
                    <a:pt x="409" y="7"/>
                    <a:pt x="402" y="0"/>
                    <a:pt x="393" y="0"/>
                  </a:cubicBezTo>
                  <a:cubicBezTo>
                    <a:pt x="384" y="0"/>
                    <a:pt x="377" y="7"/>
                    <a:pt x="377" y="16"/>
                  </a:cubicBezTo>
                  <a:cubicBezTo>
                    <a:pt x="377" y="49"/>
                    <a:pt x="377" y="49"/>
                    <a:pt x="377" y="49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8" y="16"/>
                    <a:pt x="278" y="16"/>
                    <a:pt x="278" y="16"/>
                  </a:cubicBezTo>
                  <a:cubicBezTo>
                    <a:pt x="278" y="7"/>
                    <a:pt x="271" y="0"/>
                    <a:pt x="262" y="0"/>
                  </a:cubicBezTo>
                  <a:cubicBezTo>
                    <a:pt x="253" y="0"/>
                    <a:pt x="246" y="7"/>
                    <a:pt x="246" y="16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7"/>
                    <a:pt x="140" y="0"/>
                    <a:pt x="131" y="0"/>
                  </a:cubicBezTo>
                  <a:cubicBezTo>
                    <a:pt x="122" y="0"/>
                    <a:pt x="115" y="7"/>
                    <a:pt x="115" y="16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20" y="49"/>
                    <a:pt x="0" y="69"/>
                    <a:pt x="0" y="93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04"/>
                    <a:pt x="20" y="524"/>
                    <a:pt x="44" y="524"/>
                  </a:cubicBezTo>
                  <a:cubicBezTo>
                    <a:pt x="480" y="524"/>
                    <a:pt x="480" y="524"/>
                    <a:pt x="480" y="524"/>
                  </a:cubicBezTo>
                  <a:cubicBezTo>
                    <a:pt x="504" y="524"/>
                    <a:pt x="524" y="504"/>
                    <a:pt x="524" y="480"/>
                  </a:cubicBezTo>
                  <a:cubicBezTo>
                    <a:pt x="524" y="93"/>
                    <a:pt x="524" y="93"/>
                    <a:pt x="524" y="93"/>
                  </a:cubicBezTo>
                  <a:cubicBezTo>
                    <a:pt x="524" y="69"/>
                    <a:pt x="504" y="49"/>
                    <a:pt x="480" y="49"/>
                  </a:cubicBezTo>
                  <a:close/>
                  <a:moveTo>
                    <a:pt x="491" y="480"/>
                  </a:moveTo>
                  <a:cubicBezTo>
                    <a:pt x="491" y="486"/>
                    <a:pt x="486" y="491"/>
                    <a:pt x="480" y="491"/>
                  </a:cubicBezTo>
                  <a:cubicBezTo>
                    <a:pt x="44" y="491"/>
                    <a:pt x="44" y="491"/>
                    <a:pt x="44" y="491"/>
                  </a:cubicBezTo>
                  <a:cubicBezTo>
                    <a:pt x="38" y="491"/>
                    <a:pt x="33" y="486"/>
                    <a:pt x="33" y="480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3" y="87"/>
                    <a:pt x="38" y="82"/>
                    <a:pt x="44" y="82"/>
                  </a:cubicBezTo>
                  <a:cubicBezTo>
                    <a:pt x="115" y="82"/>
                    <a:pt x="115" y="82"/>
                    <a:pt x="115" y="82"/>
                  </a:cubicBezTo>
                  <a:cubicBezTo>
                    <a:pt x="115" y="115"/>
                    <a:pt x="115" y="115"/>
                    <a:pt x="115" y="115"/>
                  </a:cubicBezTo>
                  <a:cubicBezTo>
                    <a:pt x="115" y="124"/>
                    <a:pt x="122" y="131"/>
                    <a:pt x="131" y="131"/>
                  </a:cubicBezTo>
                  <a:cubicBezTo>
                    <a:pt x="140" y="131"/>
                    <a:pt x="147" y="124"/>
                    <a:pt x="147" y="115"/>
                  </a:cubicBezTo>
                  <a:cubicBezTo>
                    <a:pt x="147" y="82"/>
                    <a:pt x="147" y="82"/>
                    <a:pt x="147" y="82"/>
                  </a:cubicBezTo>
                  <a:cubicBezTo>
                    <a:pt x="246" y="82"/>
                    <a:pt x="246" y="82"/>
                    <a:pt x="246" y="82"/>
                  </a:cubicBezTo>
                  <a:cubicBezTo>
                    <a:pt x="246" y="115"/>
                    <a:pt x="246" y="115"/>
                    <a:pt x="246" y="115"/>
                  </a:cubicBezTo>
                  <a:cubicBezTo>
                    <a:pt x="246" y="124"/>
                    <a:pt x="253" y="131"/>
                    <a:pt x="262" y="131"/>
                  </a:cubicBezTo>
                  <a:cubicBezTo>
                    <a:pt x="271" y="131"/>
                    <a:pt x="278" y="124"/>
                    <a:pt x="278" y="115"/>
                  </a:cubicBezTo>
                  <a:cubicBezTo>
                    <a:pt x="278" y="82"/>
                    <a:pt x="278" y="82"/>
                    <a:pt x="278" y="82"/>
                  </a:cubicBezTo>
                  <a:cubicBezTo>
                    <a:pt x="377" y="82"/>
                    <a:pt x="377" y="82"/>
                    <a:pt x="377" y="82"/>
                  </a:cubicBezTo>
                  <a:cubicBezTo>
                    <a:pt x="377" y="115"/>
                    <a:pt x="377" y="115"/>
                    <a:pt x="377" y="115"/>
                  </a:cubicBezTo>
                  <a:cubicBezTo>
                    <a:pt x="377" y="124"/>
                    <a:pt x="384" y="131"/>
                    <a:pt x="393" y="131"/>
                  </a:cubicBezTo>
                  <a:cubicBezTo>
                    <a:pt x="402" y="131"/>
                    <a:pt x="409" y="124"/>
                    <a:pt x="409" y="115"/>
                  </a:cubicBezTo>
                  <a:cubicBezTo>
                    <a:pt x="409" y="82"/>
                    <a:pt x="409" y="82"/>
                    <a:pt x="409" y="82"/>
                  </a:cubicBezTo>
                  <a:cubicBezTo>
                    <a:pt x="480" y="82"/>
                    <a:pt x="480" y="82"/>
                    <a:pt x="480" y="82"/>
                  </a:cubicBezTo>
                  <a:cubicBezTo>
                    <a:pt x="486" y="82"/>
                    <a:pt x="491" y="87"/>
                    <a:pt x="491" y="93"/>
                  </a:cubicBezTo>
                  <a:lnTo>
                    <a:pt x="491" y="4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41325" y="747713"/>
              <a:ext cx="244475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41325" y="1054100"/>
              <a:ext cx="244475" cy="187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41325" y="1362075"/>
              <a:ext cx="244475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871538" y="1362075"/>
              <a:ext cx="249238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871538" y="1054100"/>
              <a:ext cx="249238" cy="187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871538" y="747713"/>
              <a:ext cx="249238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304925" y="1362075"/>
              <a:ext cx="246063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304925" y="1054100"/>
              <a:ext cx="246063" cy="187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304925" y="747713"/>
              <a:ext cx="246063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4141241" y="5318369"/>
            <a:ext cx="3880942" cy="33855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Tổng kết</a:t>
            </a:r>
            <a:endParaRPr lang="id-ID" sz="1600" b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8" name="Picture 37" descr="Kết quả hình ảnh cho Emai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641" y="3923194"/>
            <a:ext cx="2504142" cy="141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577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2" grpId="0"/>
      <p:bldP spid="64" grpId="0" animBg="1"/>
      <p:bldP spid="66" grpId="0" animBg="1"/>
      <p:bldP spid="68" grpId="0" animBg="1"/>
      <p:bldP spid="70" grpId="0" animBg="1"/>
      <p:bldP spid="71" grpId="0"/>
      <p:bldP spid="75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182563" y="5008562"/>
            <a:ext cx="16668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011044" y="680247"/>
            <a:ext cx="291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bg1"/>
                </a:solidFill>
              </a:rPr>
              <a:t>Tổng</a:t>
            </a:r>
            <a:r>
              <a:rPr lang="en-US" sz="4800" b="1" dirty="0" smtClean="0">
                <a:solidFill>
                  <a:schemeClr val="bg1"/>
                </a:solidFill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</a:rPr>
              <a:t>Quan</a:t>
            </a:r>
            <a:endParaRPr lang="en-US" sz="4800" b="1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24309" y="5527839"/>
            <a:ext cx="981762" cy="920503"/>
            <a:chOff x="7938" y="1588"/>
            <a:chExt cx="3867150" cy="3625850"/>
          </a:xfrm>
          <a:solidFill>
            <a:schemeClr val="bg1"/>
          </a:solidFill>
        </p:grpSpPr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7938" y="1588"/>
              <a:ext cx="3867150" cy="3625850"/>
            </a:xfrm>
            <a:custGeom>
              <a:avLst/>
              <a:gdLst>
                <a:gd name="T0" fmla="*/ 1009 w 1028"/>
                <a:gd name="T1" fmla="*/ 212 h 964"/>
                <a:gd name="T2" fmla="*/ 817 w 1028"/>
                <a:gd name="T3" fmla="*/ 19 h 964"/>
                <a:gd name="T4" fmla="*/ 771 w 1028"/>
                <a:gd name="T5" fmla="*/ 0 h 964"/>
                <a:gd name="T6" fmla="*/ 96 w 1028"/>
                <a:gd name="T7" fmla="*/ 0 h 964"/>
                <a:gd name="T8" fmla="*/ 0 w 1028"/>
                <a:gd name="T9" fmla="*/ 96 h 964"/>
                <a:gd name="T10" fmla="*/ 0 w 1028"/>
                <a:gd name="T11" fmla="*/ 868 h 964"/>
                <a:gd name="T12" fmla="*/ 96 w 1028"/>
                <a:gd name="T13" fmla="*/ 964 h 964"/>
                <a:gd name="T14" fmla="*/ 932 w 1028"/>
                <a:gd name="T15" fmla="*/ 964 h 964"/>
                <a:gd name="T16" fmla="*/ 1028 w 1028"/>
                <a:gd name="T17" fmla="*/ 868 h 964"/>
                <a:gd name="T18" fmla="*/ 1028 w 1028"/>
                <a:gd name="T19" fmla="*/ 257 h 964"/>
                <a:gd name="T20" fmla="*/ 1009 w 1028"/>
                <a:gd name="T21" fmla="*/ 212 h 964"/>
                <a:gd name="T22" fmla="*/ 964 w 1028"/>
                <a:gd name="T23" fmla="*/ 868 h 964"/>
                <a:gd name="T24" fmla="*/ 932 w 1028"/>
                <a:gd name="T25" fmla="*/ 900 h 964"/>
                <a:gd name="T26" fmla="*/ 96 w 1028"/>
                <a:gd name="T27" fmla="*/ 900 h 964"/>
                <a:gd name="T28" fmla="*/ 64 w 1028"/>
                <a:gd name="T29" fmla="*/ 868 h 964"/>
                <a:gd name="T30" fmla="*/ 64 w 1028"/>
                <a:gd name="T31" fmla="*/ 96 h 964"/>
                <a:gd name="T32" fmla="*/ 96 w 1028"/>
                <a:gd name="T33" fmla="*/ 64 h 964"/>
                <a:gd name="T34" fmla="*/ 739 w 1028"/>
                <a:gd name="T35" fmla="*/ 64 h 964"/>
                <a:gd name="T36" fmla="*/ 739 w 1028"/>
                <a:gd name="T37" fmla="*/ 193 h 964"/>
                <a:gd name="T38" fmla="*/ 739 w 1028"/>
                <a:gd name="T39" fmla="*/ 193 h 964"/>
                <a:gd name="T40" fmla="*/ 835 w 1028"/>
                <a:gd name="T41" fmla="*/ 289 h 964"/>
                <a:gd name="T42" fmla="*/ 868 w 1028"/>
                <a:gd name="T43" fmla="*/ 289 h 964"/>
                <a:gd name="T44" fmla="*/ 964 w 1028"/>
                <a:gd name="T45" fmla="*/ 289 h 964"/>
                <a:gd name="T46" fmla="*/ 964 w 1028"/>
                <a:gd name="T47" fmla="*/ 868 h 964"/>
                <a:gd name="T48" fmla="*/ 868 w 1028"/>
                <a:gd name="T49" fmla="*/ 257 h 964"/>
                <a:gd name="T50" fmla="*/ 835 w 1028"/>
                <a:gd name="T51" fmla="*/ 257 h 964"/>
                <a:gd name="T52" fmla="*/ 771 w 1028"/>
                <a:gd name="T53" fmla="*/ 193 h 964"/>
                <a:gd name="T54" fmla="*/ 771 w 1028"/>
                <a:gd name="T55" fmla="*/ 193 h 964"/>
                <a:gd name="T56" fmla="*/ 771 w 1028"/>
                <a:gd name="T57" fmla="*/ 64 h 964"/>
                <a:gd name="T58" fmla="*/ 964 w 1028"/>
                <a:gd name="T59" fmla="*/ 257 h 964"/>
                <a:gd name="T60" fmla="*/ 868 w 1028"/>
                <a:gd name="T61" fmla="*/ 257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8" h="964">
                  <a:moveTo>
                    <a:pt x="1009" y="212"/>
                  </a:moveTo>
                  <a:cubicBezTo>
                    <a:pt x="817" y="19"/>
                    <a:pt x="817" y="19"/>
                    <a:pt x="817" y="19"/>
                  </a:cubicBezTo>
                  <a:cubicBezTo>
                    <a:pt x="805" y="7"/>
                    <a:pt x="788" y="0"/>
                    <a:pt x="77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921"/>
                    <a:pt x="43" y="964"/>
                    <a:pt x="96" y="964"/>
                  </a:cubicBezTo>
                  <a:cubicBezTo>
                    <a:pt x="932" y="964"/>
                    <a:pt x="932" y="964"/>
                    <a:pt x="932" y="964"/>
                  </a:cubicBezTo>
                  <a:cubicBezTo>
                    <a:pt x="985" y="964"/>
                    <a:pt x="1028" y="921"/>
                    <a:pt x="1028" y="868"/>
                  </a:cubicBezTo>
                  <a:cubicBezTo>
                    <a:pt x="1028" y="257"/>
                    <a:pt x="1028" y="257"/>
                    <a:pt x="1028" y="257"/>
                  </a:cubicBezTo>
                  <a:cubicBezTo>
                    <a:pt x="1028" y="240"/>
                    <a:pt x="1022" y="224"/>
                    <a:pt x="1009" y="212"/>
                  </a:cubicBezTo>
                  <a:close/>
                  <a:moveTo>
                    <a:pt x="964" y="868"/>
                  </a:moveTo>
                  <a:cubicBezTo>
                    <a:pt x="964" y="885"/>
                    <a:pt x="950" y="900"/>
                    <a:pt x="932" y="900"/>
                  </a:cubicBezTo>
                  <a:cubicBezTo>
                    <a:pt x="96" y="900"/>
                    <a:pt x="96" y="900"/>
                    <a:pt x="96" y="900"/>
                  </a:cubicBezTo>
                  <a:cubicBezTo>
                    <a:pt x="79" y="900"/>
                    <a:pt x="64" y="885"/>
                    <a:pt x="64" y="868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79"/>
                    <a:pt x="79" y="64"/>
                    <a:pt x="96" y="64"/>
                  </a:cubicBezTo>
                  <a:cubicBezTo>
                    <a:pt x="739" y="64"/>
                    <a:pt x="739" y="64"/>
                    <a:pt x="739" y="64"/>
                  </a:cubicBezTo>
                  <a:cubicBezTo>
                    <a:pt x="739" y="193"/>
                    <a:pt x="739" y="193"/>
                    <a:pt x="739" y="193"/>
                  </a:cubicBezTo>
                  <a:cubicBezTo>
                    <a:pt x="739" y="193"/>
                    <a:pt x="739" y="193"/>
                    <a:pt x="739" y="193"/>
                  </a:cubicBezTo>
                  <a:cubicBezTo>
                    <a:pt x="739" y="246"/>
                    <a:pt x="782" y="289"/>
                    <a:pt x="835" y="289"/>
                  </a:cubicBezTo>
                  <a:cubicBezTo>
                    <a:pt x="868" y="289"/>
                    <a:pt x="868" y="289"/>
                    <a:pt x="868" y="289"/>
                  </a:cubicBezTo>
                  <a:cubicBezTo>
                    <a:pt x="964" y="289"/>
                    <a:pt x="964" y="289"/>
                    <a:pt x="964" y="289"/>
                  </a:cubicBezTo>
                  <a:lnTo>
                    <a:pt x="964" y="868"/>
                  </a:lnTo>
                  <a:close/>
                  <a:moveTo>
                    <a:pt x="868" y="257"/>
                  </a:moveTo>
                  <a:cubicBezTo>
                    <a:pt x="835" y="257"/>
                    <a:pt x="835" y="257"/>
                    <a:pt x="835" y="257"/>
                  </a:cubicBezTo>
                  <a:cubicBezTo>
                    <a:pt x="800" y="257"/>
                    <a:pt x="771" y="228"/>
                    <a:pt x="771" y="193"/>
                  </a:cubicBezTo>
                  <a:cubicBezTo>
                    <a:pt x="771" y="193"/>
                    <a:pt x="771" y="193"/>
                    <a:pt x="771" y="193"/>
                  </a:cubicBezTo>
                  <a:cubicBezTo>
                    <a:pt x="771" y="64"/>
                    <a:pt x="771" y="64"/>
                    <a:pt x="771" y="64"/>
                  </a:cubicBezTo>
                  <a:cubicBezTo>
                    <a:pt x="964" y="257"/>
                    <a:pt x="964" y="257"/>
                    <a:pt x="964" y="257"/>
                  </a:cubicBezTo>
                  <a:lnTo>
                    <a:pt x="868" y="2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1820863" y="727076"/>
              <a:ext cx="727075" cy="120650"/>
            </a:xfrm>
            <a:custGeom>
              <a:avLst/>
              <a:gdLst>
                <a:gd name="T0" fmla="*/ 16 w 193"/>
                <a:gd name="T1" fmla="*/ 32 h 32"/>
                <a:gd name="T2" fmla="*/ 177 w 193"/>
                <a:gd name="T3" fmla="*/ 32 h 32"/>
                <a:gd name="T4" fmla="*/ 193 w 193"/>
                <a:gd name="T5" fmla="*/ 16 h 32"/>
                <a:gd name="T6" fmla="*/ 177 w 193"/>
                <a:gd name="T7" fmla="*/ 0 h 32"/>
                <a:gd name="T8" fmla="*/ 16 w 193"/>
                <a:gd name="T9" fmla="*/ 0 h 32"/>
                <a:gd name="T10" fmla="*/ 0 w 193"/>
                <a:gd name="T11" fmla="*/ 16 h 32"/>
                <a:gd name="T12" fmla="*/ 16 w 193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2">
                  <a:moveTo>
                    <a:pt x="16" y="32"/>
                  </a:moveTo>
                  <a:cubicBezTo>
                    <a:pt x="177" y="32"/>
                    <a:pt x="177" y="32"/>
                    <a:pt x="177" y="32"/>
                  </a:cubicBezTo>
                  <a:cubicBezTo>
                    <a:pt x="186" y="32"/>
                    <a:pt x="193" y="25"/>
                    <a:pt x="193" y="16"/>
                  </a:cubicBezTo>
                  <a:cubicBezTo>
                    <a:pt x="193" y="7"/>
                    <a:pt x="186" y="0"/>
                    <a:pt x="17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1820863" y="1089026"/>
              <a:ext cx="727075" cy="120650"/>
            </a:xfrm>
            <a:custGeom>
              <a:avLst/>
              <a:gdLst>
                <a:gd name="T0" fmla="*/ 16 w 193"/>
                <a:gd name="T1" fmla="*/ 32 h 32"/>
                <a:gd name="T2" fmla="*/ 177 w 193"/>
                <a:gd name="T3" fmla="*/ 32 h 32"/>
                <a:gd name="T4" fmla="*/ 193 w 193"/>
                <a:gd name="T5" fmla="*/ 16 h 32"/>
                <a:gd name="T6" fmla="*/ 177 w 193"/>
                <a:gd name="T7" fmla="*/ 0 h 32"/>
                <a:gd name="T8" fmla="*/ 16 w 193"/>
                <a:gd name="T9" fmla="*/ 0 h 32"/>
                <a:gd name="T10" fmla="*/ 0 w 193"/>
                <a:gd name="T11" fmla="*/ 16 h 32"/>
                <a:gd name="T12" fmla="*/ 16 w 193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2">
                  <a:moveTo>
                    <a:pt x="16" y="32"/>
                  </a:moveTo>
                  <a:cubicBezTo>
                    <a:pt x="177" y="32"/>
                    <a:pt x="177" y="32"/>
                    <a:pt x="177" y="32"/>
                  </a:cubicBezTo>
                  <a:cubicBezTo>
                    <a:pt x="186" y="32"/>
                    <a:pt x="193" y="25"/>
                    <a:pt x="193" y="16"/>
                  </a:cubicBezTo>
                  <a:cubicBezTo>
                    <a:pt x="193" y="7"/>
                    <a:pt x="186" y="0"/>
                    <a:pt x="17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auto">
            <a:xfrm>
              <a:off x="1820863" y="1454151"/>
              <a:ext cx="1573213" cy="120650"/>
            </a:xfrm>
            <a:custGeom>
              <a:avLst/>
              <a:gdLst>
                <a:gd name="T0" fmla="*/ 0 w 418"/>
                <a:gd name="T1" fmla="*/ 16 h 32"/>
                <a:gd name="T2" fmla="*/ 16 w 418"/>
                <a:gd name="T3" fmla="*/ 32 h 32"/>
                <a:gd name="T4" fmla="*/ 402 w 418"/>
                <a:gd name="T5" fmla="*/ 32 h 32"/>
                <a:gd name="T6" fmla="*/ 418 w 418"/>
                <a:gd name="T7" fmla="*/ 16 h 32"/>
                <a:gd name="T8" fmla="*/ 402 w 418"/>
                <a:gd name="T9" fmla="*/ 0 h 32"/>
                <a:gd name="T10" fmla="*/ 16 w 418"/>
                <a:gd name="T11" fmla="*/ 0 h 32"/>
                <a:gd name="T12" fmla="*/ 0 w 418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8" h="32">
                  <a:moveTo>
                    <a:pt x="0" y="16"/>
                  </a:moveTo>
                  <a:cubicBezTo>
                    <a:pt x="0" y="25"/>
                    <a:pt x="7" y="32"/>
                    <a:pt x="16" y="32"/>
                  </a:cubicBezTo>
                  <a:cubicBezTo>
                    <a:pt x="402" y="32"/>
                    <a:pt x="402" y="32"/>
                    <a:pt x="402" y="32"/>
                  </a:cubicBezTo>
                  <a:cubicBezTo>
                    <a:pt x="411" y="32"/>
                    <a:pt x="418" y="25"/>
                    <a:pt x="418" y="16"/>
                  </a:cubicBezTo>
                  <a:cubicBezTo>
                    <a:pt x="418" y="7"/>
                    <a:pt x="411" y="0"/>
                    <a:pt x="40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493713" y="2176463"/>
              <a:ext cx="2900363" cy="123825"/>
            </a:xfrm>
            <a:custGeom>
              <a:avLst/>
              <a:gdLst>
                <a:gd name="T0" fmla="*/ 755 w 771"/>
                <a:gd name="T1" fmla="*/ 0 h 33"/>
                <a:gd name="T2" fmla="*/ 16 w 771"/>
                <a:gd name="T3" fmla="*/ 0 h 33"/>
                <a:gd name="T4" fmla="*/ 0 w 771"/>
                <a:gd name="T5" fmla="*/ 16 h 33"/>
                <a:gd name="T6" fmla="*/ 16 w 771"/>
                <a:gd name="T7" fmla="*/ 33 h 33"/>
                <a:gd name="T8" fmla="*/ 755 w 771"/>
                <a:gd name="T9" fmla="*/ 33 h 33"/>
                <a:gd name="T10" fmla="*/ 771 w 771"/>
                <a:gd name="T11" fmla="*/ 16 h 33"/>
                <a:gd name="T12" fmla="*/ 755 w 771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3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25"/>
                    <a:pt x="7" y="33"/>
                    <a:pt x="16" y="33"/>
                  </a:cubicBezTo>
                  <a:cubicBezTo>
                    <a:pt x="755" y="33"/>
                    <a:pt x="755" y="33"/>
                    <a:pt x="755" y="33"/>
                  </a:cubicBezTo>
                  <a:cubicBezTo>
                    <a:pt x="764" y="33"/>
                    <a:pt x="771" y="25"/>
                    <a:pt x="771" y="16"/>
                  </a:cubicBezTo>
                  <a:cubicBezTo>
                    <a:pt x="771" y="8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493713" y="2541588"/>
              <a:ext cx="2900363" cy="119063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493713" y="2901951"/>
              <a:ext cx="2900363" cy="120650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493713" y="1814513"/>
              <a:ext cx="2900363" cy="120650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38" name="Freeform 17"/>
            <p:cNvSpPr>
              <a:spLocks noEditPoints="1"/>
            </p:cNvSpPr>
            <p:nvPr/>
          </p:nvSpPr>
          <p:spPr bwMode="auto">
            <a:xfrm>
              <a:off x="493713" y="608013"/>
              <a:ext cx="1087438" cy="966788"/>
            </a:xfrm>
            <a:custGeom>
              <a:avLst/>
              <a:gdLst>
                <a:gd name="T0" fmla="*/ 32 w 289"/>
                <a:gd name="T1" fmla="*/ 257 h 257"/>
                <a:gd name="T2" fmla="*/ 257 w 289"/>
                <a:gd name="T3" fmla="*/ 257 h 257"/>
                <a:gd name="T4" fmla="*/ 289 w 289"/>
                <a:gd name="T5" fmla="*/ 225 h 257"/>
                <a:gd name="T6" fmla="*/ 289 w 289"/>
                <a:gd name="T7" fmla="*/ 32 h 257"/>
                <a:gd name="T8" fmla="*/ 257 w 289"/>
                <a:gd name="T9" fmla="*/ 0 h 257"/>
                <a:gd name="T10" fmla="*/ 32 w 289"/>
                <a:gd name="T11" fmla="*/ 0 h 257"/>
                <a:gd name="T12" fmla="*/ 0 w 289"/>
                <a:gd name="T13" fmla="*/ 32 h 257"/>
                <a:gd name="T14" fmla="*/ 0 w 289"/>
                <a:gd name="T15" fmla="*/ 225 h 257"/>
                <a:gd name="T16" fmla="*/ 32 w 289"/>
                <a:gd name="T17" fmla="*/ 257 h 257"/>
                <a:gd name="T18" fmla="*/ 64 w 289"/>
                <a:gd name="T19" fmla="*/ 64 h 257"/>
                <a:gd name="T20" fmla="*/ 224 w 289"/>
                <a:gd name="T21" fmla="*/ 64 h 257"/>
                <a:gd name="T22" fmla="*/ 224 w 289"/>
                <a:gd name="T23" fmla="*/ 192 h 257"/>
                <a:gd name="T24" fmla="*/ 64 w 289"/>
                <a:gd name="T25" fmla="*/ 192 h 257"/>
                <a:gd name="T26" fmla="*/ 64 w 289"/>
                <a:gd name="T27" fmla="*/ 6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9" h="257">
                  <a:moveTo>
                    <a:pt x="32" y="257"/>
                  </a:moveTo>
                  <a:cubicBezTo>
                    <a:pt x="257" y="257"/>
                    <a:pt x="257" y="257"/>
                    <a:pt x="257" y="257"/>
                  </a:cubicBezTo>
                  <a:cubicBezTo>
                    <a:pt x="274" y="257"/>
                    <a:pt x="289" y="242"/>
                    <a:pt x="289" y="225"/>
                  </a:cubicBezTo>
                  <a:cubicBezTo>
                    <a:pt x="289" y="32"/>
                    <a:pt x="289" y="32"/>
                    <a:pt x="289" y="32"/>
                  </a:cubicBezTo>
                  <a:cubicBezTo>
                    <a:pt x="289" y="14"/>
                    <a:pt x="274" y="0"/>
                    <a:pt x="257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42"/>
                    <a:pt x="14" y="257"/>
                    <a:pt x="32" y="257"/>
                  </a:cubicBezTo>
                  <a:close/>
                  <a:moveTo>
                    <a:pt x="64" y="64"/>
                  </a:moveTo>
                  <a:cubicBezTo>
                    <a:pt x="224" y="64"/>
                    <a:pt x="224" y="64"/>
                    <a:pt x="224" y="64"/>
                  </a:cubicBezTo>
                  <a:cubicBezTo>
                    <a:pt x="224" y="192"/>
                    <a:pt x="224" y="192"/>
                    <a:pt x="224" y="192"/>
                  </a:cubicBezTo>
                  <a:cubicBezTo>
                    <a:pt x="64" y="192"/>
                    <a:pt x="64" y="192"/>
                    <a:pt x="64" y="192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899" y="2056475"/>
            <a:ext cx="66865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1789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Box 156"/>
          <p:cNvSpPr txBox="1"/>
          <p:nvPr/>
        </p:nvSpPr>
        <p:spPr>
          <a:xfrm>
            <a:off x="6966779" y="2081659"/>
            <a:ext cx="51185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dành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riêng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từng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nền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tảng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qua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kho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dụng</a:t>
            </a:r>
            <a:endParaRPr lang="en-US" sz="2400" dirty="0" smtClean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dựa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nghệ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môi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trường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riêng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" name="Straight Connector 166"/>
          <p:cNvCxnSpPr/>
          <p:nvPr/>
        </p:nvCxnSpPr>
        <p:spPr>
          <a:xfrm>
            <a:off x="6564763" y="2250133"/>
            <a:ext cx="0" cy="37521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8119955" y="680759"/>
            <a:ext cx="3164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 smtClean="0">
                <a:solidFill>
                  <a:schemeClr val="bg1"/>
                </a:solidFill>
                <a:latin typeface="+mj-lt"/>
              </a:rPr>
              <a:t>Native App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0" y="1908175"/>
            <a:ext cx="3886200" cy="1162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100" y="3688044"/>
            <a:ext cx="28194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8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/>
          <p:cNvSpPr txBox="1"/>
          <p:nvPr/>
        </p:nvSpPr>
        <p:spPr>
          <a:xfrm>
            <a:off x="249381" y="2456304"/>
            <a:ext cx="4765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 smtClean="0">
                <a:solidFill>
                  <a:schemeClr val="bg1"/>
                </a:solidFill>
              </a:rPr>
              <a:t>Xây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dựng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dựa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trên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các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công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nghệ</a:t>
            </a:r>
            <a:r>
              <a:rPr lang="en-US" sz="2800" dirty="0" smtClean="0">
                <a:solidFill>
                  <a:schemeClr val="bg1"/>
                </a:solidFill>
              </a:rPr>
              <a:t> Web.</a:t>
            </a:r>
          </a:p>
          <a:p>
            <a:pPr algn="just"/>
            <a:r>
              <a:rPr lang="en-US" sz="2800" b="1" dirty="0" err="1" smtClean="0">
                <a:solidFill>
                  <a:schemeClr val="bg1"/>
                </a:solidFill>
              </a:rPr>
              <a:t>Có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khả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năng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truy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cập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vào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các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tính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năng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của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thiết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bị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algn="just"/>
            <a:r>
              <a:rPr lang="en-US" sz="2800" b="1" dirty="0" err="1" smtClean="0">
                <a:solidFill>
                  <a:schemeClr val="bg1"/>
                </a:solidFill>
              </a:rPr>
              <a:t>Được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phát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hành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thông</a:t>
            </a:r>
            <a:r>
              <a:rPr lang="en-US" sz="2800" b="1" dirty="0" smtClean="0">
                <a:solidFill>
                  <a:schemeClr val="bg1"/>
                </a:solidFill>
              </a:rPr>
              <a:t> qua </a:t>
            </a:r>
            <a:r>
              <a:rPr lang="en-US" sz="2800" b="1" dirty="0" err="1" smtClean="0">
                <a:solidFill>
                  <a:schemeClr val="bg1"/>
                </a:solidFill>
              </a:rPr>
              <a:t>kho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ứng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dụng</a:t>
            </a:r>
            <a:endParaRPr lang="id-ID" sz="2800" b="1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497048" y="680759"/>
            <a:ext cx="3197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+mj-lt"/>
              </a:rPr>
              <a:t>Hybrid App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12" y="1919287"/>
            <a:ext cx="38385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31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7043" y="680759"/>
            <a:ext cx="3197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+mj-lt"/>
              </a:rPr>
              <a:t>Hybrid App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6261684" y="2139789"/>
            <a:ext cx="0" cy="42855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04211" y="2466687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API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Káº¿t quáº£ hÃ¬nh áº£nh cho hybrid mobile app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9" y="2000236"/>
            <a:ext cx="5434475" cy="400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4860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214564" y="5008562"/>
            <a:ext cx="166687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53409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639764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3028787" y="4752582"/>
            <a:ext cx="3067213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028787" y="4752975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94578" y="2896335"/>
            <a:ext cx="2202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So </a:t>
            </a:r>
            <a:r>
              <a:rPr lang="en-US" sz="4800" b="1" dirty="0" err="1" smtClean="0">
                <a:solidFill>
                  <a:schemeClr val="bg1"/>
                </a:solidFill>
              </a:rPr>
              <a:t>Sánh</a:t>
            </a:r>
            <a:endParaRPr lang="id-ID" sz="4800" b="1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742638" y="5659040"/>
            <a:ext cx="610728" cy="611188"/>
            <a:chOff x="1588" y="4763"/>
            <a:chExt cx="2109787" cy="2111375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588" y="4763"/>
              <a:ext cx="2109787" cy="2111375"/>
            </a:xfrm>
            <a:custGeom>
              <a:avLst/>
              <a:gdLst>
                <a:gd name="T0" fmla="*/ 362 w 560"/>
                <a:gd name="T1" fmla="*/ 176 h 560"/>
                <a:gd name="T2" fmla="*/ 280 w 560"/>
                <a:gd name="T3" fmla="*/ 0 h 560"/>
                <a:gd name="T4" fmla="*/ 158 w 560"/>
                <a:gd name="T5" fmla="*/ 179 h 560"/>
                <a:gd name="T6" fmla="*/ 140 w 560"/>
                <a:gd name="T7" fmla="*/ 189 h 560"/>
                <a:gd name="T8" fmla="*/ 53 w 560"/>
                <a:gd name="T9" fmla="*/ 175 h 560"/>
                <a:gd name="T10" fmla="*/ 0 w 560"/>
                <a:gd name="T11" fmla="*/ 508 h 560"/>
                <a:gd name="T12" fmla="*/ 105 w 560"/>
                <a:gd name="T13" fmla="*/ 560 h 560"/>
                <a:gd name="T14" fmla="*/ 153 w 560"/>
                <a:gd name="T15" fmla="*/ 530 h 560"/>
                <a:gd name="T16" fmla="*/ 158 w 560"/>
                <a:gd name="T17" fmla="*/ 531 h 560"/>
                <a:gd name="T18" fmla="*/ 333 w 560"/>
                <a:gd name="T19" fmla="*/ 560 h 560"/>
                <a:gd name="T20" fmla="*/ 491 w 560"/>
                <a:gd name="T21" fmla="*/ 526 h 560"/>
                <a:gd name="T22" fmla="*/ 499 w 560"/>
                <a:gd name="T23" fmla="*/ 477 h 560"/>
                <a:gd name="T24" fmla="*/ 528 w 560"/>
                <a:gd name="T25" fmla="*/ 384 h 560"/>
                <a:gd name="T26" fmla="*/ 545 w 560"/>
                <a:gd name="T27" fmla="*/ 294 h 560"/>
                <a:gd name="T28" fmla="*/ 560 w 560"/>
                <a:gd name="T29" fmla="*/ 252 h 560"/>
                <a:gd name="T30" fmla="*/ 510 w 560"/>
                <a:gd name="T31" fmla="*/ 183 h 560"/>
                <a:gd name="T32" fmla="*/ 105 w 560"/>
                <a:gd name="T33" fmla="*/ 525 h 560"/>
                <a:gd name="T34" fmla="*/ 35 w 560"/>
                <a:gd name="T35" fmla="*/ 508 h 560"/>
                <a:gd name="T36" fmla="*/ 53 w 560"/>
                <a:gd name="T37" fmla="*/ 210 h 560"/>
                <a:gd name="T38" fmla="*/ 123 w 560"/>
                <a:gd name="T39" fmla="*/ 228 h 560"/>
                <a:gd name="T40" fmla="*/ 525 w 560"/>
                <a:gd name="T41" fmla="*/ 254 h 560"/>
                <a:gd name="T42" fmla="*/ 455 w 560"/>
                <a:gd name="T43" fmla="*/ 280 h 560"/>
                <a:gd name="T44" fmla="*/ 455 w 560"/>
                <a:gd name="T45" fmla="*/ 298 h 560"/>
                <a:gd name="T46" fmla="*/ 517 w 560"/>
                <a:gd name="T47" fmla="*/ 330 h 560"/>
                <a:gd name="T48" fmla="*/ 438 w 560"/>
                <a:gd name="T49" fmla="*/ 368 h 560"/>
                <a:gd name="T50" fmla="*/ 438 w 560"/>
                <a:gd name="T51" fmla="*/ 385 h 560"/>
                <a:gd name="T52" fmla="*/ 495 w 560"/>
                <a:gd name="T53" fmla="*/ 421 h 560"/>
                <a:gd name="T54" fmla="*/ 420 w 560"/>
                <a:gd name="T55" fmla="*/ 455 h 560"/>
                <a:gd name="T56" fmla="*/ 420 w 560"/>
                <a:gd name="T57" fmla="*/ 473 h 560"/>
                <a:gd name="T58" fmla="*/ 465 w 560"/>
                <a:gd name="T59" fmla="*/ 497 h 560"/>
                <a:gd name="T60" fmla="*/ 429 w 560"/>
                <a:gd name="T61" fmla="*/ 525 h 560"/>
                <a:gd name="T62" fmla="*/ 236 w 560"/>
                <a:gd name="T63" fmla="*/ 514 h 560"/>
                <a:gd name="T64" fmla="*/ 140 w 560"/>
                <a:gd name="T65" fmla="*/ 479 h 560"/>
                <a:gd name="T66" fmla="*/ 154 w 560"/>
                <a:gd name="T67" fmla="*/ 219 h 560"/>
                <a:gd name="T68" fmla="*/ 263 w 560"/>
                <a:gd name="T69" fmla="*/ 53 h 560"/>
                <a:gd name="T70" fmla="*/ 331 w 560"/>
                <a:gd name="T71" fmla="*/ 118 h 560"/>
                <a:gd name="T72" fmla="*/ 504 w 560"/>
                <a:gd name="T73" fmla="*/ 217 h 560"/>
                <a:gd name="T74" fmla="*/ 525 w 560"/>
                <a:gd name="T75" fmla="*/ 254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0" h="560">
                  <a:moveTo>
                    <a:pt x="510" y="183"/>
                  </a:moveTo>
                  <a:cubicBezTo>
                    <a:pt x="489" y="178"/>
                    <a:pt x="437" y="178"/>
                    <a:pt x="362" y="176"/>
                  </a:cubicBezTo>
                  <a:cubicBezTo>
                    <a:pt x="365" y="159"/>
                    <a:pt x="366" y="144"/>
                    <a:pt x="366" y="118"/>
                  </a:cubicBezTo>
                  <a:cubicBezTo>
                    <a:pt x="366" y="55"/>
                    <a:pt x="320" y="0"/>
                    <a:pt x="280" y="0"/>
                  </a:cubicBezTo>
                  <a:cubicBezTo>
                    <a:pt x="251" y="0"/>
                    <a:pt x="228" y="23"/>
                    <a:pt x="228" y="52"/>
                  </a:cubicBezTo>
                  <a:cubicBezTo>
                    <a:pt x="227" y="87"/>
                    <a:pt x="216" y="148"/>
                    <a:pt x="158" y="179"/>
                  </a:cubicBezTo>
                  <a:cubicBezTo>
                    <a:pt x="153" y="181"/>
                    <a:pt x="141" y="187"/>
                    <a:pt x="139" y="188"/>
                  </a:cubicBezTo>
                  <a:cubicBezTo>
                    <a:pt x="140" y="189"/>
                    <a:pt x="140" y="189"/>
                    <a:pt x="140" y="189"/>
                  </a:cubicBezTo>
                  <a:cubicBezTo>
                    <a:pt x="131" y="181"/>
                    <a:pt x="118" y="175"/>
                    <a:pt x="105" y="175"/>
                  </a:cubicBezTo>
                  <a:cubicBezTo>
                    <a:pt x="53" y="175"/>
                    <a:pt x="53" y="175"/>
                    <a:pt x="53" y="175"/>
                  </a:cubicBezTo>
                  <a:cubicBezTo>
                    <a:pt x="24" y="175"/>
                    <a:pt x="0" y="199"/>
                    <a:pt x="0" y="228"/>
                  </a:cubicBezTo>
                  <a:cubicBezTo>
                    <a:pt x="0" y="508"/>
                    <a:pt x="0" y="508"/>
                    <a:pt x="0" y="508"/>
                  </a:cubicBezTo>
                  <a:cubicBezTo>
                    <a:pt x="0" y="536"/>
                    <a:pt x="24" y="560"/>
                    <a:pt x="53" y="560"/>
                  </a:cubicBezTo>
                  <a:cubicBezTo>
                    <a:pt x="105" y="560"/>
                    <a:pt x="105" y="560"/>
                    <a:pt x="105" y="560"/>
                  </a:cubicBezTo>
                  <a:cubicBezTo>
                    <a:pt x="126" y="560"/>
                    <a:pt x="143" y="547"/>
                    <a:pt x="152" y="530"/>
                  </a:cubicBezTo>
                  <a:cubicBezTo>
                    <a:pt x="152" y="530"/>
                    <a:pt x="152" y="530"/>
                    <a:pt x="153" y="530"/>
                  </a:cubicBezTo>
                  <a:cubicBezTo>
                    <a:pt x="154" y="530"/>
                    <a:pt x="155" y="531"/>
                    <a:pt x="157" y="531"/>
                  </a:cubicBezTo>
                  <a:cubicBezTo>
                    <a:pt x="157" y="531"/>
                    <a:pt x="157" y="531"/>
                    <a:pt x="158" y="531"/>
                  </a:cubicBezTo>
                  <a:cubicBezTo>
                    <a:pt x="168" y="534"/>
                    <a:pt x="187" y="538"/>
                    <a:pt x="228" y="548"/>
                  </a:cubicBezTo>
                  <a:cubicBezTo>
                    <a:pt x="237" y="550"/>
                    <a:pt x="284" y="560"/>
                    <a:pt x="333" y="560"/>
                  </a:cubicBezTo>
                  <a:cubicBezTo>
                    <a:pt x="429" y="560"/>
                    <a:pt x="429" y="560"/>
                    <a:pt x="429" y="560"/>
                  </a:cubicBezTo>
                  <a:cubicBezTo>
                    <a:pt x="458" y="560"/>
                    <a:pt x="479" y="549"/>
                    <a:pt x="491" y="526"/>
                  </a:cubicBezTo>
                  <a:cubicBezTo>
                    <a:pt x="492" y="526"/>
                    <a:pt x="496" y="518"/>
                    <a:pt x="499" y="507"/>
                  </a:cubicBezTo>
                  <a:cubicBezTo>
                    <a:pt x="501" y="499"/>
                    <a:pt x="502" y="488"/>
                    <a:pt x="499" y="477"/>
                  </a:cubicBezTo>
                  <a:cubicBezTo>
                    <a:pt x="518" y="464"/>
                    <a:pt x="524" y="444"/>
                    <a:pt x="528" y="431"/>
                  </a:cubicBezTo>
                  <a:cubicBezTo>
                    <a:pt x="535" y="411"/>
                    <a:pt x="533" y="395"/>
                    <a:pt x="528" y="384"/>
                  </a:cubicBezTo>
                  <a:cubicBezTo>
                    <a:pt x="539" y="374"/>
                    <a:pt x="548" y="359"/>
                    <a:pt x="551" y="335"/>
                  </a:cubicBezTo>
                  <a:cubicBezTo>
                    <a:pt x="554" y="321"/>
                    <a:pt x="551" y="306"/>
                    <a:pt x="545" y="294"/>
                  </a:cubicBezTo>
                  <a:cubicBezTo>
                    <a:pt x="555" y="283"/>
                    <a:pt x="559" y="269"/>
                    <a:pt x="560" y="256"/>
                  </a:cubicBezTo>
                  <a:cubicBezTo>
                    <a:pt x="560" y="252"/>
                    <a:pt x="560" y="252"/>
                    <a:pt x="560" y="252"/>
                  </a:cubicBezTo>
                  <a:cubicBezTo>
                    <a:pt x="560" y="250"/>
                    <a:pt x="560" y="248"/>
                    <a:pt x="560" y="243"/>
                  </a:cubicBezTo>
                  <a:cubicBezTo>
                    <a:pt x="560" y="221"/>
                    <a:pt x="545" y="193"/>
                    <a:pt x="510" y="183"/>
                  </a:cubicBezTo>
                  <a:close/>
                  <a:moveTo>
                    <a:pt x="123" y="508"/>
                  </a:moveTo>
                  <a:cubicBezTo>
                    <a:pt x="123" y="517"/>
                    <a:pt x="115" y="525"/>
                    <a:pt x="105" y="525"/>
                  </a:cubicBezTo>
                  <a:cubicBezTo>
                    <a:pt x="53" y="525"/>
                    <a:pt x="53" y="525"/>
                    <a:pt x="53" y="525"/>
                  </a:cubicBezTo>
                  <a:cubicBezTo>
                    <a:pt x="43" y="525"/>
                    <a:pt x="35" y="517"/>
                    <a:pt x="35" y="508"/>
                  </a:cubicBezTo>
                  <a:cubicBezTo>
                    <a:pt x="35" y="228"/>
                    <a:pt x="35" y="228"/>
                    <a:pt x="35" y="228"/>
                  </a:cubicBezTo>
                  <a:cubicBezTo>
                    <a:pt x="35" y="218"/>
                    <a:pt x="43" y="210"/>
                    <a:pt x="53" y="210"/>
                  </a:cubicBezTo>
                  <a:cubicBezTo>
                    <a:pt x="105" y="210"/>
                    <a:pt x="105" y="210"/>
                    <a:pt x="105" y="210"/>
                  </a:cubicBezTo>
                  <a:cubicBezTo>
                    <a:pt x="115" y="210"/>
                    <a:pt x="123" y="218"/>
                    <a:pt x="123" y="228"/>
                  </a:cubicBezTo>
                  <a:lnTo>
                    <a:pt x="123" y="508"/>
                  </a:lnTo>
                  <a:close/>
                  <a:moveTo>
                    <a:pt x="525" y="254"/>
                  </a:moveTo>
                  <a:cubicBezTo>
                    <a:pt x="524" y="263"/>
                    <a:pt x="521" y="280"/>
                    <a:pt x="490" y="280"/>
                  </a:cubicBezTo>
                  <a:cubicBezTo>
                    <a:pt x="464" y="280"/>
                    <a:pt x="455" y="280"/>
                    <a:pt x="455" y="280"/>
                  </a:cubicBezTo>
                  <a:cubicBezTo>
                    <a:pt x="450" y="280"/>
                    <a:pt x="446" y="284"/>
                    <a:pt x="446" y="289"/>
                  </a:cubicBezTo>
                  <a:cubicBezTo>
                    <a:pt x="446" y="294"/>
                    <a:pt x="450" y="298"/>
                    <a:pt x="455" y="298"/>
                  </a:cubicBezTo>
                  <a:cubicBezTo>
                    <a:pt x="455" y="298"/>
                    <a:pt x="463" y="298"/>
                    <a:pt x="489" y="298"/>
                  </a:cubicBezTo>
                  <a:cubicBezTo>
                    <a:pt x="515" y="298"/>
                    <a:pt x="519" y="319"/>
                    <a:pt x="517" y="330"/>
                  </a:cubicBezTo>
                  <a:cubicBezTo>
                    <a:pt x="515" y="343"/>
                    <a:pt x="509" y="368"/>
                    <a:pt x="479" y="368"/>
                  </a:cubicBezTo>
                  <a:cubicBezTo>
                    <a:pt x="450" y="368"/>
                    <a:pt x="438" y="368"/>
                    <a:pt x="438" y="368"/>
                  </a:cubicBezTo>
                  <a:cubicBezTo>
                    <a:pt x="433" y="368"/>
                    <a:pt x="429" y="371"/>
                    <a:pt x="429" y="376"/>
                  </a:cubicBezTo>
                  <a:cubicBezTo>
                    <a:pt x="429" y="381"/>
                    <a:pt x="433" y="385"/>
                    <a:pt x="438" y="385"/>
                  </a:cubicBezTo>
                  <a:cubicBezTo>
                    <a:pt x="438" y="385"/>
                    <a:pt x="458" y="385"/>
                    <a:pt x="472" y="385"/>
                  </a:cubicBezTo>
                  <a:cubicBezTo>
                    <a:pt x="501" y="385"/>
                    <a:pt x="499" y="408"/>
                    <a:pt x="495" y="421"/>
                  </a:cubicBezTo>
                  <a:cubicBezTo>
                    <a:pt x="489" y="439"/>
                    <a:pt x="486" y="455"/>
                    <a:pt x="448" y="455"/>
                  </a:cubicBezTo>
                  <a:cubicBezTo>
                    <a:pt x="436" y="455"/>
                    <a:pt x="420" y="455"/>
                    <a:pt x="420" y="455"/>
                  </a:cubicBezTo>
                  <a:cubicBezTo>
                    <a:pt x="415" y="455"/>
                    <a:pt x="411" y="459"/>
                    <a:pt x="411" y="464"/>
                  </a:cubicBezTo>
                  <a:cubicBezTo>
                    <a:pt x="411" y="469"/>
                    <a:pt x="415" y="473"/>
                    <a:pt x="420" y="473"/>
                  </a:cubicBezTo>
                  <a:cubicBezTo>
                    <a:pt x="420" y="473"/>
                    <a:pt x="432" y="473"/>
                    <a:pt x="447" y="473"/>
                  </a:cubicBezTo>
                  <a:cubicBezTo>
                    <a:pt x="466" y="473"/>
                    <a:pt x="467" y="491"/>
                    <a:pt x="465" y="497"/>
                  </a:cubicBezTo>
                  <a:cubicBezTo>
                    <a:pt x="463" y="504"/>
                    <a:pt x="461" y="509"/>
                    <a:pt x="461" y="510"/>
                  </a:cubicBezTo>
                  <a:cubicBezTo>
                    <a:pt x="455" y="519"/>
                    <a:pt x="447" y="525"/>
                    <a:pt x="429" y="525"/>
                  </a:cubicBezTo>
                  <a:cubicBezTo>
                    <a:pt x="333" y="525"/>
                    <a:pt x="333" y="525"/>
                    <a:pt x="333" y="525"/>
                  </a:cubicBezTo>
                  <a:cubicBezTo>
                    <a:pt x="285" y="525"/>
                    <a:pt x="237" y="514"/>
                    <a:pt x="236" y="514"/>
                  </a:cubicBezTo>
                  <a:cubicBezTo>
                    <a:pt x="163" y="497"/>
                    <a:pt x="160" y="496"/>
                    <a:pt x="155" y="494"/>
                  </a:cubicBezTo>
                  <a:cubicBezTo>
                    <a:pt x="155" y="494"/>
                    <a:pt x="140" y="492"/>
                    <a:pt x="140" y="479"/>
                  </a:cubicBezTo>
                  <a:cubicBezTo>
                    <a:pt x="140" y="237"/>
                    <a:pt x="140" y="237"/>
                    <a:pt x="140" y="237"/>
                  </a:cubicBezTo>
                  <a:cubicBezTo>
                    <a:pt x="140" y="229"/>
                    <a:pt x="145" y="222"/>
                    <a:pt x="154" y="219"/>
                  </a:cubicBezTo>
                  <a:cubicBezTo>
                    <a:pt x="155" y="219"/>
                    <a:pt x="156" y="218"/>
                    <a:pt x="158" y="218"/>
                  </a:cubicBezTo>
                  <a:cubicBezTo>
                    <a:pt x="237" y="185"/>
                    <a:pt x="262" y="112"/>
                    <a:pt x="263" y="53"/>
                  </a:cubicBezTo>
                  <a:cubicBezTo>
                    <a:pt x="263" y="44"/>
                    <a:pt x="269" y="35"/>
                    <a:pt x="280" y="35"/>
                  </a:cubicBezTo>
                  <a:cubicBezTo>
                    <a:pt x="299" y="35"/>
                    <a:pt x="331" y="72"/>
                    <a:pt x="331" y="118"/>
                  </a:cubicBezTo>
                  <a:cubicBezTo>
                    <a:pt x="331" y="160"/>
                    <a:pt x="330" y="167"/>
                    <a:pt x="315" y="210"/>
                  </a:cubicBezTo>
                  <a:cubicBezTo>
                    <a:pt x="490" y="210"/>
                    <a:pt x="489" y="213"/>
                    <a:pt x="504" y="217"/>
                  </a:cubicBezTo>
                  <a:cubicBezTo>
                    <a:pt x="523" y="222"/>
                    <a:pt x="525" y="238"/>
                    <a:pt x="525" y="243"/>
                  </a:cubicBezTo>
                  <a:cubicBezTo>
                    <a:pt x="525" y="249"/>
                    <a:pt x="525" y="248"/>
                    <a:pt x="525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00025" y="1720851"/>
              <a:ext cx="196850" cy="200025"/>
            </a:xfrm>
            <a:custGeom>
              <a:avLst/>
              <a:gdLst>
                <a:gd name="T0" fmla="*/ 26 w 52"/>
                <a:gd name="T1" fmla="*/ 0 h 53"/>
                <a:gd name="T2" fmla="*/ 0 w 52"/>
                <a:gd name="T3" fmla="*/ 26 h 53"/>
                <a:gd name="T4" fmla="*/ 26 w 52"/>
                <a:gd name="T5" fmla="*/ 53 h 53"/>
                <a:gd name="T6" fmla="*/ 52 w 52"/>
                <a:gd name="T7" fmla="*/ 26 h 53"/>
                <a:gd name="T8" fmla="*/ 26 w 52"/>
                <a:gd name="T9" fmla="*/ 0 h 53"/>
                <a:gd name="T10" fmla="*/ 26 w 52"/>
                <a:gd name="T11" fmla="*/ 35 h 53"/>
                <a:gd name="T12" fmla="*/ 17 w 52"/>
                <a:gd name="T13" fmla="*/ 26 h 53"/>
                <a:gd name="T14" fmla="*/ 26 w 52"/>
                <a:gd name="T15" fmla="*/ 18 h 53"/>
                <a:gd name="T16" fmla="*/ 35 w 52"/>
                <a:gd name="T17" fmla="*/ 26 h 53"/>
                <a:gd name="T18" fmla="*/ 26 w 52"/>
                <a:gd name="T19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3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1"/>
                    <a:pt x="11" y="53"/>
                    <a:pt x="26" y="53"/>
                  </a:cubicBezTo>
                  <a:cubicBezTo>
                    <a:pt x="40" y="53"/>
                    <a:pt x="52" y="41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26" y="35"/>
                  </a:moveTo>
                  <a:cubicBezTo>
                    <a:pt x="21" y="35"/>
                    <a:pt x="17" y="31"/>
                    <a:pt x="17" y="26"/>
                  </a:cubicBezTo>
                  <a:cubicBezTo>
                    <a:pt x="17" y="21"/>
                    <a:pt x="21" y="18"/>
                    <a:pt x="26" y="18"/>
                  </a:cubicBezTo>
                  <a:cubicBezTo>
                    <a:pt x="31" y="18"/>
                    <a:pt x="35" y="21"/>
                    <a:pt x="35" y="26"/>
                  </a:cubicBezTo>
                  <a:cubicBezTo>
                    <a:pt x="35" y="31"/>
                    <a:pt x="31" y="35"/>
                    <a:pt x="2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96434683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87E5C0C1-C2FD-4A8F-90B9-DB201925A011}"/>
  <p:tag name="ISPRING_RESOURCE_FOLDER" val="C:\Users\Administrator.MAYTINH-BHER6S7\Google Drive\HK171\AnhVan3\#FiAV3\"/>
  <p:tag name="ISPRING_PRESENTATION_PATH" val="C:\Users\Administrator.MAYTINH-BHER6S7\Google Drive\HK171\AnhVan3\#FiAV3.pptx"/>
  <p:tag name="ISPRING_PROJECT_FOLDER_UPDATED" val="1"/>
  <p:tag name="ISPRING_SCREEN_RECS_UPDATED" val="C:\Users\Administrator.MAYTINH-BHER6S7\Google Drive\HK171\AnhVan3\#FiAV3\"/>
</p:tagLst>
</file>

<file path=ppt/theme/theme1.xml><?xml version="1.0" encoding="utf-8"?>
<a:theme xmlns:a="http://schemas.openxmlformats.org/drawingml/2006/main" name="Office Theme">
  <a:themeElements>
    <a:clrScheme name="GREEN 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7933C"/>
      </a:accent1>
      <a:accent2>
        <a:srgbClr val="88A945"/>
      </a:accent2>
      <a:accent3>
        <a:srgbClr val="9BBB59"/>
      </a:accent3>
      <a:accent4>
        <a:srgbClr val="ACC777"/>
      </a:accent4>
      <a:accent5>
        <a:srgbClr val="C0D498"/>
      </a:accent5>
      <a:accent6>
        <a:srgbClr val="D0DFB3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9566</TotalTime>
  <Words>227</Words>
  <Application>Microsoft Office PowerPoint</Application>
  <PresentationFormat>Widescreen</PresentationFormat>
  <Paragraphs>51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Helvetica</vt:lpstr>
      <vt:lpstr>Open Sans</vt:lpstr>
      <vt:lpstr>Source Sans Pro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SignAddict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lequochuy</cp:lastModifiedBy>
  <cp:revision>1072</cp:revision>
  <dcterms:created xsi:type="dcterms:W3CDTF">2014-09-15T07:14:39Z</dcterms:created>
  <dcterms:modified xsi:type="dcterms:W3CDTF">2018-05-06T18:28:47Z</dcterms:modified>
</cp:coreProperties>
</file>