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296967a8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296967a8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296967a8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296967a8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296967a88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296967a8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Thẻ &lt;p&gt; trong thẻ &lt;audio&gt; sẽ chỉ hiển thị ra đối với browser không support thẻ &lt;audio&gt;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296967a8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296967a8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296967a8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296967a8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296967a88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296967a8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296967a8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296967a8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296967a8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296967a8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296967a8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296967a8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296967a8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296967a8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296967a8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296967a8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Hãy viết 4 thẻ &lt;a&gt;, &lt;b&gt;, &lt;em&gt;, &lt;img&gt; cạnh nhau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296967a8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296967a8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Hãy viết 4 thẻ &lt;a&gt;, &lt;b&gt;, &lt;em&gt;, &lt;img&gt; cạnh nhau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296967a8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296967a8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296967a8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296967a8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description có thể được hiển thị trên kết quả search của Google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noindex: trang web sẽ không được add vào kết quả tìm kiếm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nofollow: search engine có thể add trang này, nhưng không được add các trang mà trang này link tới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htmlandcssbook.com/extras/html-escape-codes/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.soundcloud.com/player/?url=https%3A//api.soundcloud.com/tracks/672023894&amp;color=%23ff5500&amp;auto_play=false&amp;hide_related=false&amp;show_comments=true&amp;show_user=true&amp;show_reposts=false&amp;show_teaser=true&amp;visual=tru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Extra Markup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(Một số thẻ quan trọng khác)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Ký tự đặc biệt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721225" y="2027000"/>
            <a:ext cx="3300900" cy="23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Ví dụ: Để gõ dấu ký hiệu Copyright trong HTML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Ta gõ </a:t>
            </a:r>
            <a:r>
              <a:rPr lang="en-GB" sz="1600">
                <a:solidFill>
                  <a:schemeClr val="dk1"/>
                </a:solidFill>
              </a:rPr>
              <a:t>&amp;copy;</a:t>
            </a:r>
            <a:r>
              <a:rPr lang="en-GB" sz="1600"/>
              <a:t> hoặc </a:t>
            </a:r>
            <a:r>
              <a:rPr lang="en-GB" sz="1600">
                <a:solidFill>
                  <a:schemeClr val="dk1"/>
                </a:solidFill>
              </a:rPr>
              <a:t>&amp;#169;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------------------</a:t>
            </a:r>
            <a:br>
              <a:rPr lang="en-GB" sz="1600">
                <a:solidFill>
                  <a:srgbClr val="000000"/>
                </a:solidFill>
              </a:rPr>
            </a:br>
            <a:r>
              <a:rPr lang="en-GB" sz="1600">
                <a:solidFill>
                  <a:srgbClr val="000000"/>
                </a:solidFill>
              </a:rPr>
              <a:t>Cả list: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http://htmlandcssbook.com/extras/html-escape-codes/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3300" y="152400"/>
            <a:ext cx="4808300" cy="464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Audio, Video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Nhúng (Embed)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Audio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729450" y="2078875"/>
            <a:ext cx="3762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MP3</a:t>
            </a:r>
            <a:r>
              <a:rPr lang="en-GB" sz="1600"/>
              <a:t>: Safari 5+, Chrome 6+, IE9 </a:t>
            </a:r>
            <a:br>
              <a:rPr lang="en-GB" sz="1600"/>
            </a:br>
            <a:r>
              <a:rPr b="1" lang="en-GB" sz="1600"/>
              <a:t>Ogg</a:t>
            </a:r>
            <a:r>
              <a:rPr lang="en-GB" sz="1600"/>
              <a:t>: Firefox 3.6, Chome 6, Opera 1.5, IE9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-GB" sz="1600">
                <a:latin typeface="Times New Roman"/>
                <a:ea typeface="Times New Roman"/>
                <a:cs typeface="Times New Roman"/>
                <a:sym typeface="Times New Roman"/>
              </a:rPr>
              <a:t>Có thể thêm loop attribute để nhạc được phát lại</a:t>
            </a:r>
            <a:br>
              <a:rPr i="1" lang="en-GB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&lt;audio controls autoplay loop&gt;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995" y="0"/>
            <a:ext cx="465201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Nhúng (Embed) Audio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-GB"/>
              <a:t>Nhúng SoundCloud:</a:t>
            </a:r>
            <a:br>
              <a:rPr b="1" lang="en-GB"/>
            </a:br>
            <a:r>
              <a:rPr lang="en-GB"/>
              <a:t>&lt;iframe width="100%" height="300" scrolling="no" frameborder="no" allow="autoplay" src="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https://w.soundcloud.com/player/?url=https%3A//api.soundcloud.com/tracks/672023894&amp;color=%23ff5500&amp;auto_play=false&amp;hide_related=false&amp;show_comments=true&amp;show_user=true&amp;show_reposts=false&amp;show_teaser=true&amp;visual=true</a:t>
            </a:r>
            <a:r>
              <a:rPr lang="en-GB"/>
              <a:t>"&gt;&lt;/iframe&gt;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-GB"/>
              <a:t>Nhúng Spotify:</a:t>
            </a:r>
            <a:br>
              <a:rPr b="1" lang="en-GB"/>
            </a:br>
            <a:r>
              <a:rPr lang="en-GB"/>
              <a:t>&lt;iframe src="https://open.spotify.com/embed/track/0bwOCzBvppQNJaL9AjWuCo" width="300" height="380" frameborder="0" allowtransparency="true" allow="encrypted-media"&gt;&lt;/iframe&gt;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Nhúng (Embed) Video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-GB"/>
              <a:t>Nhúng Youtube: </a:t>
            </a:r>
            <a:br>
              <a:rPr b="1" lang="en-GB"/>
            </a:br>
            <a:r>
              <a:rPr lang="en-GB"/>
              <a:t>&lt;iframe width="560" height="315" src="https://www.youtube.com/embed/pj1jHGU4a4g" frameborder="0" allow="accelerometer; autoplay; encrypted-media; gyroscope; picture-in-picture" allowfullscreen&gt;&lt;/iframe&gt;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Nhúng (Embed) Google Maps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&lt;iframe src="https://www.google.com/maps/embed?pb=!1m14!1m8!1m3!1d3724.9109348606758!2d105.8564962499962!3d20.996207035947425!3m2!1i1024!2i768!4f13.1!3m3!1m2!1s0x3135ac0c3b26e503%3A0x2a8b518783f0f12c!2zQ2jDuWEgUXXhu7NuaCBMw7Rp!5e0!3m2!1svi!2s!4v1568137835704!5m2!1svi!2s" width="600" height="450" frameborder="0" style="border:0;" allowfullscreen=""&gt;&lt;/iframe&gt;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&lt;!DOCTYPE html&gt;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30000" y="2335000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Có nhiều version của HTML như HTML5, HTML4, …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Dùng &lt;!DOCTYPE html&gt; là để khai báo rằng: “Đây là HTML5”</a:t>
            </a:r>
            <a:endParaRPr sz="160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475" y="152400"/>
            <a:ext cx="458117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 attribute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884250"/>
            <a:ext cx="3095100" cy="26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id được dùng để đánh dấu (đặt tên cho) 1 element (element ~ thẻ HTML).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id nên là duy nhất cho mỗi element.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id phải bắt đầu bằng chữ cái hoặc dấu _</a:t>
            </a:r>
            <a:br>
              <a:rPr lang="en-GB" sz="1600"/>
            </a:br>
            <a:r>
              <a:rPr lang="en-GB" sz="1600"/>
              <a:t>Không thể đặt id bắt đầu bằng số hoặc ký tự đặc biệt!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4549" y="1689637"/>
            <a:ext cx="5319326" cy="30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</a:t>
            </a:r>
            <a:r>
              <a:rPr lang="en-GB"/>
              <a:t> attribute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3095100" cy="26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class được dùng để nhóm các thẻ lại thành 1 tập hợp.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Một thẻ có thể thuộc nhiều tập hợp.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Lưu ý về cách đặt tên class giống y hệt id attribute.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6950" y="2006250"/>
            <a:ext cx="494490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Block elements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3095100" cy="26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&lt;h1&gt;, &lt;p&gt;, &lt;ul&gt;, &lt;li&gt; là các block element.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/>
              <a:t>Block element luôn luôn bắt đầu 1 dòng mới.</a:t>
            </a:r>
            <a:endParaRPr sz="1600"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475" y="114813"/>
            <a:ext cx="4580725" cy="491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076" y="3671550"/>
            <a:ext cx="2147600" cy="12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Inline</a:t>
            </a:r>
            <a:r>
              <a:rPr lang="en-GB"/>
              <a:t> elements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3095100" cy="26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&lt;a&gt;, &lt;b&gt;, &lt;</a:t>
            </a:r>
            <a:r>
              <a:rPr lang="en-GB" sz="1600"/>
              <a:t>em</a:t>
            </a:r>
            <a:r>
              <a:rPr lang="en-GB" sz="1600"/>
              <a:t>&gt;, &lt;i</a:t>
            </a:r>
            <a:r>
              <a:rPr lang="en-GB" sz="1600"/>
              <a:t>mg</a:t>
            </a:r>
            <a:r>
              <a:rPr lang="en-GB" sz="1600"/>
              <a:t>&gt; là các </a:t>
            </a:r>
            <a:r>
              <a:rPr lang="en-GB" sz="1600"/>
              <a:t>inline</a:t>
            </a:r>
            <a:r>
              <a:rPr lang="en-GB" sz="1600"/>
              <a:t> element.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Inline</a:t>
            </a:r>
            <a:r>
              <a:rPr lang="en-GB" sz="1600"/>
              <a:t> element </a:t>
            </a:r>
            <a:r>
              <a:rPr lang="en-GB" sz="1600"/>
              <a:t>sẽ tiếp tục</a:t>
            </a:r>
            <a:r>
              <a:rPr lang="en-GB" sz="1600"/>
              <a:t> </a:t>
            </a:r>
            <a:r>
              <a:rPr lang="en-GB" sz="1600"/>
              <a:t>nằm cùng</a:t>
            </a:r>
            <a:r>
              <a:rPr lang="en-GB" sz="1600"/>
              <a:t>  dòng </a:t>
            </a:r>
            <a:r>
              <a:rPr lang="en-GB" sz="1600"/>
              <a:t>với các elements xung quanh</a:t>
            </a:r>
            <a:r>
              <a:rPr lang="en-GB" sz="1600"/>
              <a:t>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675" y="152988"/>
            <a:ext cx="4518674" cy="483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700" y="3844125"/>
            <a:ext cx="2205725" cy="105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</a:t>
            </a:r>
            <a:r>
              <a:rPr lang="en-GB"/>
              <a:t>div</a:t>
            </a:r>
            <a:r>
              <a:rPr lang="en-GB"/>
              <a:t>&gt;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78875"/>
            <a:ext cx="3095100" cy="26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Thường dùng để bọc một khối content lại.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Nên comment ở cạnh thẻ đóng &lt;/div&gt; khi kết thúc 1 khối content, để đỡ bị lẫn với các thẻ đóng &lt;/div&gt; khác.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700" y="159962"/>
            <a:ext cx="4164674" cy="482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</a:t>
            </a:r>
            <a:r>
              <a:rPr lang="en-GB"/>
              <a:t>span</a:t>
            </a:r>
            <a:r>
              <a:rPr lang="en-GB"/>
              <a:t>&gt;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9450" y="2078875"/>
            <a:ext cx="3095100" cy="26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Dùng để chứa 1 đoạn text trong 1 đoạn văn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Dùng để nhóm các inline elements </a:t>
            </a:r>
            <a:endParaRPr sz="1600"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575" y="118075"/>
            <a:ext cx="4218599" cy="490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Thông tin về website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1225" y="1968400"/>
            <a:ext cx="3300900" cy="24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&lt;meta&gt;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description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keywords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robots: nofollow/noindex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author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pragma: no-cache</a:t>
            </a:r>
            <a:endParaRPr sz="1600"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300" y="152400"/>
            <a:ext cx="4808300" cy="4784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