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9" r:id="rId3"/>
    <p:sldId id="260" r:id="rId4"/>
    <p:sldId id="325" r:id="rId5"/>
    <p:sldId id="326" r:id="rId6"/>
    <p:sldId id="261" r:id="rId7"/>
    <p:sldId id="263" r:id="rId8"/>
    <p:sldId id="262" r:id="rId9"/>
    <p:sldId id="286" r:id="rId10"/>
    <p:sldId id="327" r:id="rId11"/>
    <p:sldId id="328" r:id="rId12"/>
    <p:sldId id="329" r:id="rId13"/>
    <p:sldId id="330" r:id="rId14"/>
    <p:sldId id="268" r:id="rId15"/>
    <p:sldId id="269" r:id="rId16"/>
    <p:sldId id="272" r:id="rId17"/>
    <p:sldId id="274" r:id="rId18"/>
    <p:sldId id="267" r:id="rId19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C55A11"/>
    <a:srgbClr val="C4151C"/>
    <a:srgbClr val="843C0C"/>
    <a:srgbClr val="FFFF00"/>
    <a:srgbClr val="D648C5"/>
    <a:srgbClr val="CE1628"/>
    <a:srgbClr val="ED7D31"/>
    <a:srgbClr val="000000"/>
    <a:srgbClr val="E3D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394C2-D7AF-3F85-B2B7-F253EED0B283}" v="525" dt="2021-05-18T15:05:09.537"/>
    <p1510:client id="{E36B51CE-65E0-AE66-B7F8-9A43EEAF0AE7}" v="931" dt="2021-05-26T01:08:10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Kiểu Có chủ đề 1 - Màu chủ đề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Kiểu Trung bình 4 - Màu chủ đề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88B15-AF7F-4FC1-96D2-5506B95C0E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8D0BE3A8-1D4D-42B9-8C56-CF858FC831AA}">
      <dgm:prSet custT="1"/>
      <dgm:spPr/>
      <dgm:t>
        <a:bodyPr/>
        <a:lstStyle/>
        <a:p>
          <a:r>
            <a:rPr lang="en-US" sz="2400" b="1" dirty="0" err="1"/>
            <a:t>Sơ</a:t>
          </a:r>
          <a:r>
            <a:rPr lang="en-US" sz="2400" b="1" dirty="0"/>
            <a:t> </a:t>
          </a:r>
          <a:r>
            <a:rPr lang="en-US" sz="2400" b="1" dirty="0" err="1"/>
            <a:t>đồ</a:t>
          </a:r>
          <a:r>
            <a:rPr lang="en-US" sz="2400" b="1" dirty="0"/>
            <a:t> </a:t>
          </a:r>
          <a:r>
            <a:rPr lang="en-US" sz="2400" b="1" dirty="0" err="1"/>
            <a:t>khối</a:t>
          </a:r>
          <a:r>
            <a:rPr lang="en-US" sz="2400" b="1" dirty="0"/>
            <a:t> </a:t>
          </a:r>
          <a:endParaRPr lang="vi-VN" sz="2400" b="1" dirty="0"/>
        </a:p>
      </dgm:t>
    </dgm:pt>
    <dgm:pt modelId="{B94BFBA3-E18E-43BB-B8CB-A4EA6A00FDB0}" type="parTrans" cxnId="{3B4D4D31-82F1-4C2B-B111-F12D915E2242}">
      <dgm:prSet/>
      <dgm:spPr/>
      <dgm:t>
        <a:bodyPr/>
        <a:lstStyle/>
        <a:p>
          <a:endParaRPr lang="vi-VN"/>
        </a:p>
      </dgm:t>
    </dgm:pt>
    <dgm:pt modelId="{6527BD84-99F7-4234-B22D-BB6ED39BCE53}" type="sibTrans" cxnId="{3B4D4D31-82F1-4C2B-B111-F12D915E2242}">
      <dgm:prSet/>
      <dgm:spPr/>
      <dgm:t>
        <a:bodyPr/>
        <a:lstStyle/>
        <a:p>
          <a:endParaRPr lang="vi-VN"/>
        </a:p>
      </dgm:t>
    </dgm:pt>
    <dgm:pt modelId="{01BFE793-77D2-4A3C-B2D1-DEF280559EF6}">
      <dgm:prSet custT="1"/>
      <dgm:spPr/>
      <dgm:t>
        <a:bodyPr/>
        <a:lstStyle/>
        <a:p>
          <a:endParaRPr lang="vi-VN" sz="1600" dirty="0"/>
        </a:p>
      </dgm:t>
    </dgm:pt>
    <dgm:pt modelId="{17664F41-CBC0-4600-A7BA-9767DAC8DF19}" type="parTrans" cxnId="{0CC26B01-353D-4DF8-86D9-674B77FE0C46}">
      <dgm:prSet/>
      <dgm:spPr/>
      <dgm:t>
        <a:bodyPr/>
        <a:lstStyle/>
        <a:p>
          <a:endParaRPr lang="vi-VN"/>
        </a:p>
      </dgm:t>
    </dgm:pt>
    <dgm:pt modelId="{A07D75EC-2F14-4C83-9892-803AFF558AF3}" type="sibTrans" cxnId="{0CC26B01-353D-4DF8-86D9-674B77FE0C46}">
      <dgm:prSet/>
      <dgm:spPr/>
      <dgm:t>
        <a:bodyPr/>
        <a:lstStyle/>
        <a:p>
          <a:endParaRPr lang="vi-VN"/>
        </a:p>
      </dgm:t>
    </dgm:pt>
    <dgm:pt modelId="{2D84CFFC-DC29-4F0C-98EE-8D20D837684C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800" dirty="0" err="1"/>
            <a:t>Khối</a:t>
          </a:r>
          <a:r>
            <a:rPr lang="en-US" sz="1800" dirty="0"/>
            <a:t> </a:t>
          </a:r>
          <a:r>
            <a:rPr lang="en-US" sz="1800" dirty="0" err="1"/>
            <a:t>xử</a:t>
          </a:r>
          <a:r>
            <a:rPr lang="en-US" sz="1800" dirty="0"/>
            <a:t> </a:t>
          </a:r>
          <a:r>
            <a:rPr lang="en-US" sz="1800" dirty="0" err="1"/>
            <a:t>lý</a:t>
          </a:r>
          <a:r>
            <a:rPr lang="en-US" sz="1800" dirty="0"/>
            <a:t>: </a:t>
          </a:r>
          <a:r>
            <a:rPr lang="en-US" sz="1800" dirty="0" err="1"/>
            <a:t>Nhận</a:t>
          </a:r>
          <a:r>
            <a:rPr lang="en-US" sz="1800" dirty="0"/>
            <a:t> </a:t>
          </a:r>
          <a:r>
            <a:rPr lang="en-US" sz="1800" dirty="0" err="1"/>
            <a:t>dữ</a:t>
          </a:r>
          <a:r>
            <a:rPr lang="en-US" sz="1800" dirty="0"/>
            <a:t> </a:t>
          </a:r>
          <a:r>
            <a:rPr lang="en-US" sz="1800" dirty="0" err="1"/>
            <a:t>liệu</a:t>
          </a:r>
          <a:r>
            <a:rPr lang="en-US" sz="1800" dirty="0"/>
            <a:t> </a:t>
          </a:r>
          <a:r>
            <a:rPr lang="en-US" sz="1800" dirty="0" err="1"/>
            <a:t>đầu</a:t>
          </a:r>
          <a:r>
            <a:rPr lang="en-US" sz="1800" dirty="0"/>
            <a:t> </a:t>
          </a:r>
          <a:r>
            <a:rPr lang="en-US" sz="1800" dirty="0" err="1"/>
            <a:t>vào</a:t>
          </a:r>
          <a:r>
            <a:rPr lang="en-US" sz="1800" dirty="0"/>
            <a:t> </a:t>
          </a:r>
          <a:r>
            <a:rPr lang="en-US" sz="1800" dirty="0" err="1"/>
            <a:t>sau</a:t>
          </a:r>
          <a:r>
            <a:rPr lang="en-US" sz="1800" dirty="0"/>
            <a:t> </a:t>
          </a:r>
          <a:r>
            <a:rPr lang="en-US" sz="1800" dirty="0" err="1"/>
            <a:t>đó</a:t>
          </a:r>
          <a:r>
            <a:rPr lang="en-US" sz="1800" dirty="0"/>
            <a:t> </a:t>
          </a:r>
          <a:r>
            <a:rPr lang="en-US" sz="1800" dirty="0" err="1"/>
            <a:t>xử</a:t>
          </a:r>
          <a:r>
            <a:rPr lang="en-US" sz="1800" dirty="0"/>
            <a:t> </a:t>
          </a:r>
          <a:r>
            <a:rPr lang="en-US" sz="1800" dirty="0" err="1"/>
            <a:t>lý</a:t>
          </a:r>
          <a:r>
            <a:rPr lang="en-US" sz="1800" dirty="0"/>
            <a:t> </a:t>
          </a:r>
          <a:r>
            <a:rPr lang="en-US" sz="1800" dirty="0" err="1"/>
            <a:t>và</a:t>
          </a:r>
          <a:r>
            <a:rPr lang="en-US" sz="1800" dirty="0"/>
            <a:t> </a:t>
          </a:r>
          <a:r>
            <a:rPr lang="en-US" sz="1800" dirty="0" err="1"/>
            <a:t>đưa</a:t>
          </a:r>
          <a:r>
            <a:rPr lang="en-US" sz="1800" dirty="0"/>
            <a:t> ra </a:t>
          </a:r>
          <a:r>
            <a:rPr lang="en-US" sz="1800" dirty="0" err="1"/>
            <a:t>khối</a:t>
          </a:r>
          <a:r>
            <a:rPr lang="en-US" sz="1800" dirty="0"/>
            <a:t> </a:t>
          </a:r>
          <a:r>
            <a:rPr lang="en-US" sz="1800" dirty="0" err="1"/>
            <a:t>hiển</a:t>
          </a:r>
          <a:r>
            <a:rPr lang="en-US" sz="1800" dirty="0"/>
            <a:t> </a:t>
          </a:r>
          <a:r>
            <a:rPr lang="en-US" sz="1800" dirty="0" err="1"/>
            <a:t>thị</a:t>
          </a:r>
          <a:endParaRPr lang="en-GB" sz="1800" dirty="0"/>
        </a:p>
      </dgm:t>
    </dgm:pt>
    <dgm:pt modelId="{72AE4CF2-F4BD-4D55-8E04-2DB9807FEC37}" type="parTrans" cxnId="{D882FFE2-D663-46E6-B5BF-690068706706}">
      <dgm:prSet/>
      <dgm:spPr/>
      <dgm:t>
        <a:bodyPr/>
        <a:lstStyle/>
        <a:p>
          <a:endParaRPr lang="en-GB"/>
        </a:p>
      </dgm:t>
    </dgm:pt>
    <dgm:pt modelId="{0D29F8A9-E686-422E-8111-F4E97DCB61F5}" type="sibTrans" cxnId="{D882FFE2-D663-46E6-B5BF-690068706706}">
      <dgm:prSet/>
      <dgm:spPr/>
      <dgm:t>
        <a:bodyPr/>
        <a:lstStyle/>
        <a:p>
          <a:endParaRPr lang="en-GB"/>
        </a:p>
      </dgm:t>
    </dgm:pt>
    <dgm:pt modelId="{6608C14C-6A57-4AD1-84D1-D04172696A92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800" dirty="0" err="1"/>
            <a:t>Khối</a:t>
          </a:r>
          <a:r>
            <a:rPr lang="en-US" sz="1800" dirty="0"/>
            <a:t> </a:t>
          </a:r>
          <a:r>
            <a:rPr lang="en-US" sz="1800" dirty="0" err="1"/>
            <a:t>đầu</a:t>
          </a:r>
          <a:r>
            <a:rPr lang="en-US" sz="1800" dirty="0"/>
            <a:t> </a:t>
          </a:r>
          <a:r>
            <a:rPr lang="en-US" sz="1800" dirty="0" err="1"/>
            <a:t>vào</a:t>
          </a:r>
          <a:r>
            <a:rPr lang="en-US" sz="1800" dirty="0"/>
            <a:t>: </a:t>
          </a:r>
          <a:r>
            <a:rPr lang="en-US" sz="1800" dirty="0" err="1"/>
            <a:t>Lọc</a:t>
          </a:r>
          <a:r>
            <a:rPr lang="en-US" sz="1800" dirty="0"/>
            <a:t> </a:t>
          </a:r>
          <a:r>
            <a:rPr lang="en-US" sz="1800" dirty="0" err="1"/>
            <a:t>Màu</a:t>
          </a:r>
          <a:r>
            <a:rPr lang="en-US" sz="1800" dirty="0"/>
            <a:t> </a:t>
          </a:r>
          <a:r>
            <a:rPr lang="en-US" sz="1800" dirty="0" err="1"/>
            <a:t>sắc</a:t>
          </a:r>
          <a:r>
            <a:rPr lang="en-US" sz="1800" dirty="0"/>
            <a:t> </a:t>
          </a:r>
          <a:r>
            <a:rPr lang="en-US" sz="1800" dirty="0" err="1"/>
            <a:t>và</a:t>
          </a:r>
          <a:r>
            <a:rPr lang="en-US" sz="1800" dirty="0"/>
            <a:t> </a:t>
          </a:r>
          <a:r>
            <a:rPr lang="en-US" sz="1800" dirty="0" err="1"/>
            <a:t>đứa</a:t>
          </a:r>
          <a:r>
            <a:rPr lang="en-US" sz="1800" dirty="0"/>
            <a:t> ra </a:t>
          </a:r>
          <a:r>
            <a:rPr lang="en-US" sz="1800" dirty="0" err="1"/>
            <a:t>chân</a:t>
          </a:r>
          <a:r>
            <a:rPr lang="en-US" sz="1800" dirty="0"/>
            <a:t> OUT </a:t>
          </a:r>
          <a:r>
            <a:rPr lang="en-US" sz="1800" dirty="0" err="1"/>
            <a:t>cho</a:t>
          </a:r>
          <a:r>
            <a:rPr lang="en-US" sz="1800" dirty="0"/>
            <a:t> </a:t>
          </a:r>
          <a:r>
            <a:rPr lang="en-US" sz="1800" dirty="0" err="1"/>
            <a:t>vào</a:t>
          </a:r>
          <a:r>
            <a:rPr lang="en-US" sz="1800" dirty="0"/>
            <a:t> </a:t>
          </a:r>
          <a:r>
            <a:rPr lang="en-US" sz="1800" dirty="0" err="1"/>
            <a:t>khối</a:t>
          </a:r>
          <a:r>
            <a:rPr lang="en-US" sz="1800" dirty="0"/>
            <a:t> </a:t>
          </a:r>
          <a:r>
            <a:rPr lang="en-US" sz="1800" dirty="0" err="1"/>
            <a:t>xử</a:t>
          </a:r>
          <a:r>
            <a:rPr lang="en-US" sz="1800" dirty="0"/>
            <a:t> </a:t>
          </a:r>
          <a:r>
            <a:rPr lang="en-US" sz="1800" dirty="0" err="1"/>
            <a:t>lý</a:t>
          </a:r>
          <a:r>
            <a:rPr lang="en-US" sz="1800" dirty="0"/>
            <a:t>.</a:t>
          </a:r>
          <a:endParaRPr lang="en-GB" sz="1800" dirty="0"/>
        </a:p>
      </dgm:t>
    </dgm:pt>
    <dgm:pt modelId="{25B52869-A2C0-4A93-85D7-5BFA5B1B10C1}" type="parTrans" cxnId="{006869A5-A7FD-4D9A-8584-583FDBE40B4C}">
      <dgm:prSet/>
      <dgm:spPr/>
      <dgm:t>
        <a:bodyPr/>
        <a:lstStyle/>
        <a:p>
          <a:endParaRPr lang="en-GB"/>
        </a:p>
      </dgm:t>
    </dgm:pt>
    <dgm:pt modelId="{B7BF25AF-48B2-484B-9DF7-97E598A275B6}" type="sibTrans" cxnId="{006869A5-A7FD-4D9A-8584-583FDBE40B4C}">
      <dgm:prSet/>
      <dgm:spPr/>
      <dgm:t>
        <a:bodyPr/>
        <a:lstStyle/>
        <a:p>
          <a:endParaRPr lang="en-GB"/>
        </a:p>
      </dgm:t>
    </dgm:pt>
    <dgm:pt modelId="{F134B2EE-6C26-4FE8-8094-491DEC9B729A}">
      <dgm:prSet custT="1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sz="1800"/>
            <a:t>Khối hiển thị: LCD hiển thị kết quả đầu ra</a:t>
          </a:r>
          <a:endParaRPr lang="en-GB" sz="1800"/>
        </a:p>
      </dgm:t>
    </dgm:pt>
    <dgm:pt modelId="{9FF52453-3F8D-4614-A4F7-C1243155C79F}" type="parTrans" cxnId="{FD48E696-A0B1-4944-A23A-5B078113F735}">
      <dgm:prSet/>
      <dgm:spPr/>
      <dgm:t>
        <a:bodyPr/>
        <a:lstStyle/>
        <a:p>
          <a:endParaRPr lang="en-GB"/>
        </a:p>
      </dgm:t>
    </dgm:pt>
    <dgm:pt modelId="{7F86D602-F450-4920-A5C6-0C1DCD118DC2}" type="sibTrans" cxnId="{FD48E696-A0B1-4944-A23A-5B078113F735}">
      <dgm:prSet/>
      <dgm:spPr/>
      <dgm:t>
        <a:bodyPr/>
        <a:lstStyle/>
        <a:p>
          <a:endParaRPr lang="en-GB"/>
        </a:p>
      </dgm:t>
    </dgm:pt>
    <dgm:pt modelId="{8E0CA417-4BA3-4FD3-B46C-948F54997729}">
      <dgm:prSet custT="1"/>
      <dgm:spPr/>
      <dgm:t>
        <a:bodyPr/>
        <a:lstStyle/>
        <a:p>
          <a:pPr>
            <a:buFont typeface="Wingdings" panose="05000000000000000000" pitchFamily="2" charset="2"/>
            <a:buChar char=""/>
          </a:pPr>
          <a:r>
            <a:rPr lang="en-US" sz="1800" dirty="0" err="1"/>
            <a:t>Khối</a:t>
          </a:r>
          <a:r>
            <a:rPr lang="en-US" sz="1800" dirty="0"/>
            <a:t> </a:t>
          </a:r>
          <a:r>
            <a:rPr lang="en-US" sz="1800" dirty="0" err="1"/>
            <a:t>mô</a:t>
          </a:r>
          <a:r>
            <a:rPr lang="en-US" sz="1800" dirty="0"/>
            <a:t> </a:t>
          </a:r>
          <a:r>
            <a:rPr lang="en-US" sz="1800" dirty="0" err="1"/>
            <a:t>phỏng-Chỉ</a:t>
          </a:r>
          <a:r>
            <a:rPr lang="en-US" sz="1800" dirty="0"/>
            <a:t> </a:t>
          </a:r>
          <a:r>
            <a:rPr lang="en-US" sz="1800" dirty="0" err="1"/>
            <a:t>sử</a:t>
          </a:r>
          <a:r>
            <a:rPr lang="en-US" sz="1800" dirty="0"/>
            <a:t> </a:t>
          </a:r>
          <a:r>
            <a:rPr lang="en-US" sz="1800" dirty="0" err="1"/>
            <a:t>dụng</a:t>
          </a:r>
          <a:r>
            <a:rPr lang="en-US" sz="1800" dirty="0"/>
            <a:t> </a:t>
          </a:r>
          <a:r>
            <a:rPr lang="en-US" sz="1800" dirty="0" err="1"/>
            <a:t>cho</a:t>
          </a:r>
          <a:r>
            <a:rPr lang="en-US" sz="1800" dirty="0"/>
            <a:t> </a:t>
          </a:r>
          <a:r>
            <a:rPr lang="en-US" sz="1800" dirty="0" err="1"/>
            <a:t>mạch</a:t>
          </a:r>
          <a:r>
            <a:rPr lang="en-US" sz="1800" dirty="0"/>
            <a:t> </a:t>
          </a:r>
          <a:r>
            <a:rPr lang="en-US" sz="1800" dirty="0" err="1"/>
            <a:t>mô</a:t>
          </a:r>
          <a:r>
            <a:rPr lang="en-US" sz="1800" dirty="0"/>
            <a:t> </a:t>
          </a:r>
          <a:r>
            <a:rPr lang="en-US" sz="1800" dirty="0" err="1"/>
            <a:t>phỏng</a:t>
          </a:r>
          <a:r>
            <a:rPr lang="en-US" sz="1800" dirty="0"/>
            <a:t> </a:t>
          </a:r>
          <a:r>
            <a:rPr lang="en-US" sz="1800" dirty="0" err="1"/>
            <a:t>trên</a:t>
          </a:r>
          <a:r>
            <a:rPr lang="en-US" sz="1800" dirty="0"/>
            <a:t> proteus: </a:t>
          </a:r>
          <a:r>
            <a:rPr lang="en-US" sz="1800" dirty="0" err="1"/>
            <a:t>Tạo</a:t>
          </a:r>
          <a:r>
            <a:rPr lang="en-US" sz="1800" dirty="0"/>
            <a:t> </a:t>
          </a:r>
          <a:r>
            <a:rPr lang="en-US" sz="1800" dirty="0" err="1"/>
            <a:t>xung</a:t>
          </a:r>
          <a:r>
            <a:rPr lang="en-US" sz="1800" dirty="0"/>
            <a:t> </a:t>
          </a:r>
          <a:r>
            <a:rPr lang="en-US" sz="1800" dirty="0" err="1"/>
            <a:t>vuông</a:t>
          </a:r>
          <a:r>
            <a:rPr lang="en-US" sz="1800" dirty="0"/>
            <a:t> </a:t>
          </a:r>
          <a:r>
            <a:rPr lang="en-US" sz="1800" dirty="0" err="1"/>
            <a:t>giả</a:t>
          </a:r>
          <a:r>
            <a:rPr lang="en-US" sz="1800" dirty="0"/>
            <a:t> </a:t>
          </a:r>
          <a:r>
            <a:rPr lang="en-US" sz="1800" dirty="0" err="1"/>
            <a:t>lập</a:t>
          </a:r>
          <a:r>
            <a:rPr lang="en-US" sz="1800" dirty="0"/>
            <a:t> </a:t>
          </a:r>
          <a:r>
            <a:rPr lang="en-US" sz="1800" dirty="0" err="1"/>
            <a:t>xung</a:t>
          </a:r>
          <a:r>
            <a:rPr lang="en-US" sz="1800" dirty="0"/>
            <a:t> ra </a:t>
          </a:r>
          <a:r>
            <a:rPr lang="en-US" sz="1800" dirty="0" err="1"/>
            <a:t>chân</a:t>
          </a:r>
          <a:r>
            <a:rPr lang="en-US" sz="1800" dirty="0"/>
            <a:t> OUT </a:t>
          </a:r>
          <a:r>
            <a:rPr lang="en-US" sz="1800" dirty="0" err="1"/>
            <a:t>của</a:t>
          </a:r>
          <a:r>
            <a:rPr lang="en-US" sz="1800" dirty="0"/>
            <a:t> </a:t>
          </a:r>
          <a:r>
            <a:rPr lang="en-US" sz="1800" dirty="0" err="1"/>
            <a:t>cảm</a:t>
          </a:r>
          <a:r>
            <a:rPr lang="en-US" sz="1800" dirty="0"/>
            <a:t> </a:t>
          </a:r>
          <a:r>
            <a:rPr lang="en-US" sz="1800" dirty="0" err="1"/>
            <a:t>biến</a:t>
          </a:r>
          <a:r>
            <a:rPr lang="en-US" sz="1800" dirty="0"/>
            <a:t> </a:t>
          </a:r>
          <a:r>
            <a:rPr lang="en-US" sz="1800" dirty="0" err="1"/>
            <a:t>lọc</a:t>
          </a:r>
          <a:r>
            <a:rPr lang="en-US" sz="1800" dirty="0"/>
            <a:t> </a:t>
          </a:r>
          <a:r>
            <a:rPr lang="en-US" sz="1800" dirty="0" err="1"/>
            <a:t>màu</a:t>
          </a:r>
          <a:r>
            <a:rPr lang="en-US" sz="1800" dirty="0"/>
            <a:t> </a:t>
          </a:r>
          <a:endParaRPr lang="en-GB" sz="1800" dirty="0"/>
        </a:p>
      </dgm:t>
    </dgm:pt>
    <dgm:pt modelId="{E0E51349-A7C7-450D-B0D2-68E7C851B777}" type="parTrans" cxnId="{C966651D-E3E2-4E97-84D7-3F973A2BC8B9}">
      <dgm:prSet/>
      <dgm:spPr/>
      <dgm:t>
        <a:bodyPr/>
        <a:lstStyle/>
        <a:p>
          <a:endParaRPr lang="en-GB"/>
        </a:p>
      </dgm:t>
    </dgm:pt>
    <dgm:pt modelId="{65A70BEA-6A2A-4808-945F-01D2D4CBC17F}" type="sibTrans" cxnId="{C966651D-E3E2-4E97-84D7-3F973A2BC8B9}">
      <dgm:prSet/>
      <dgm:spPr/>
      <dgm:t>
        <a:bodyPr/>
        <a:lstStyle/>
        <a:p>
          <a:endParaRPr lang="en-GB"/>
        </a:p>
      </dgm:t>
    </dgm:pt>
    <dgm:pt modelId="{AAAAFF24-10F1-4700-935B-ED57DF194DCD}">
      <dgm:prSet custT="1"/>
      <dgm:spPr/>
      <dgm:t>
        <a:bodyPr/>
        <a:lstStyle/>
        <a:p>
          <a:r>
            <a:rPr lang="en-US" sz="1800" dirty="0" err="1"/>
            <a:t>Tổng</a:t>
          </a:r>
          <a:r>
            <a:rPr lang="en-US" sz="1800" dirty="0"/>
            <a:t> </a:t>
          </a:r>
          <a:r>
            <a:rPr lang="en-US" sz="1800" dirty="0" err="1"/>
            <a:t>quan</a:t>
          </a:r>
          <a:r>
            <a:rPr lang="en-US" sz="1800" dirty="0"/>
            <a:t> </a:t>
          </a:r>
          <a:r>
            <a:rPr lang="en-US" sz="1800" dirty="0" err="1"/>
            <a:t>về</a:t>
          </a:r>
          <a:r>
            <a:rPr lang="en-US" sz="1800" dirty="0"/>
            <a:t> </a:t>
          </a:r>
          <a:r>
            <a:rPr lang="en-US" sz="1800" dirty="0" err="1"/>
            <a:t>nguyên</a:t>
          </a:r>
          <a:r>
            <a:rPr lang="en-US" sz="1800" dirty="0"/>
            <a:t> </a:t>
          </a:r>
          <a:r>
            <a:rPr lang="en-US" sz="1800" dirty="0" err="1"/>
            <a:t>lý</a:t>
          </a:r>
          <a:r>
            <a:rPr lang="en-US" sz="1800" dirty="0"/>
            <a:t> </a:t>
          </a:r>
          <a:r>
            <a:rPr lang="en-US" sz="1800" dirty="0" err="1"/>
            <a:t>hoạt</a:t>
          </a:r>
          <a:r>
            <a:rPr lang="en-US" sz="1800" dirty="0"/>
            <a:t> </a:t>
          </a:r>
          <a:r>
            <a:rPr lang="en-US" sz="1800" dirty="0" err="1"/>
            <a:t>động</a:t>
          </a:r>
          <a:r>
            <a:rPr lang="en-US" sz="1800" dirty="0"/>
            <a:t> </a:t>
          </a:r>
          <a:r>
            <a:rPr lang="en-US" sz="1800" dirty="0" err="1"/>
            <a:t>của</a:t>
          </a:r>
          <a:r>
            <a:rPr lang="en-US" sz="1800" dirty="0"/>
            <a:t> </a:t>
          </a:r>
          <a:r>
            <a:rPr lang="en-US" sz="1800" dirty="0" err="1"/>
            <a:t>mạch</a:t>
          </a:r>
          <a:r>
            <a:rPr lang="en-US" sz="1800" dirty="0"/>
            <a:t> </a:t>
          </a:r>
          <a:r>
            <a:rPr lang="en-US" sz="1800" dirty="0" err="1"/>
            <a:t>như</a:t>
          </a:r>
          <a:r>
            <a:rPr lang="en-US" sz="1800" dirty="0"/>
            <a:t> </a:t>
          </a:r>
          <a:r>
            <a:rPr lang="en-US" sz="1800" dirty="0" err="1"/>
            <a:t>sau</a:t>
          </a:r>
          <a:r>
            <a:rPr lang="en-US" sz="1800" dirty="0"/>
            <a:t>:</a:t>
          </a:r>
          <a:endParaRPr lang="en-GB" sz="1800" dirty="0"/>
        </a:p>
      </dgm:t>
    </dgm:pt>
    <dgm:pt modelId="{5B2B9599-3836-455B-B55C-7A8028DFBE97}" type="parTrans" cxnId="{71D31EB9-828C-4335-850D-71808CF17F6D}">
      <dgm:prSet/>
      <dgm:spPr/>
      <dgm:t>
        <a:bodyPr/>
        <a:lstStyle/>
        <a:p>
          <a:endParaRPr lang="en-GB"/>
        </a:p>
      </dgm:t>
    </dgm:pt>
    <dgm:pt modelId="{91F2B65B-4E0E-4956-B2AF-BAE750454464}" type="sibTrans" cxnId="{71D31EB9-828C-4335-850D-71808CF17F6D}">
      <dgm:prSet/>
      <dgm:spPr/>
      <dgm:t>
        <a:bodyPr/>
        <a:lstStyle/>
        <a:p>
          <a:endParaRPr lang="en-GB"/>
        </a:p>
      </dgm:t>
    </dgm:pt>
    <dgm:pt modelId="{C37F1D3B-D74F-472F-A2AB-B58B44A9954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Sau </a:t>
          </a:r>
          <a:r>
            <a:rPr lang="en-US" sz="1800" dirty="0" err="1"/>
            <a:t>khi</a:t>
          </a:r>
          <a:r>
            <a:rPr lang="en-US" sz="1800" dirty="0"/>
            <a:t> </a:t>
          </a:r>
          <a:r>
            <a:rPr lang="en-US" sz="1800" dirty="0" err="1"/>
            <a:t>cấp</a:t>
          </a:r>
          <a:r>
            <a:rPr lang="en-US" sz="1800" dirty="0"/>
            <a:t> </a:t>
          </a:r>
          <a:r>
            <a:rPr lang="en-US" sz="1800" dirty="0" err="1"/>
            <a:t>nguồn</a:t>
          </a:r>
          <a:r>
            <a:rPr lang="en-US" sz="1800" dirty="0"/>
            <a:t> </a:t>
          </a:r>
          <a:r>
            <a:rPr lang="en-US" sz="1800" dirty="0" err="1"/>
            <a:t>và</a:t>
          </a:r>
          <a:r>
            <a:rPr lang="en-US" sz="1800" dirty="0"/>
            <a:t> </a:t>
          </a:r>
          <a:r>
            <a:rPr lang="en-US" sz="1800" dirty="0" err="1"/>
            <a:t>bấm</a:t>
          </a:r>
          <a:r>
            <a:rPr lang="en-US" sz="1800" dirty="0"/>
            <a:t> </a:t>
          </a:r>
          <a:r>
            <a:rPr lang="en-US" sz="1800" dirty="0" err="1"/>
            <a:t>nút</a:t>
          </a:r>
          <a:r>
            <a:rPr lang="en-US" sz="1800" dirty="0"/>
            <a:t> </a:t>
          </a:r>
          <a:r>
            <a:rPr lang="en-US" sz="1800" dirty="0" err="1"/>
            <a:t>khởi</a:t>
          </a:r>
          <a:r>
            <a:rPr lang="en-US" sz="1800" dirty="0"/>
            <a:t> </a:t>
          </a:r>
          <a:r>
            <a:rPr lang="en-US" sz="1800" dirty="0" err="1"/>
            <a:t>động</a:t>
          </a:r>
          <a:r>
            <a:rPr lang="en-US" sz="1800" dirty="0"/>
            <a:t>, sensor </a:t>
          </a:r>
          <a:r>
            <a:rPr lang="en-US" sz="1800" dirty="0" err="1"/>
            <a:t>sẽ</a:t>
          </a:r>
          <a:r>
            <a:rPr lang="en-US" sz="1800" dirty="0"/>
            <a:t> </a:t>
          </a:r>
          <a:r>
            <a:rPr lang="en-US" sz="1800" dirty="0" err="1"/>
            <a:t>bật</a:t>
          </a:r>
          <a:r>
            <a:rPr lang="en-US" sz="1800" dirty="0"/>
            <a:t> </a:t>
          </a:r>
          <a:r>
            <a:rPr lang="en-US" sz="1800" dirty="0" err="1"/>
            <a:t>chế</a:t>
          </a:r>
          <a:r>
            <a:rPr lang="en-US" sz="1800" dirty="0"/>
            <a:t> </a:t>
          </a:r>
          <a:r>
            <a:rPr lang="en-US" sz="1800" dirty="0" err="1"/>
            <a:t>độ</a:t>
          </a:r>
          <a:r>
            <a:rPr lang="en-US" sz="1800" dirty="0"/>
            <a:t> </a:t>
          </a:r>
          <a:r>
            <a:rPr lang="en-US" sz="1800" dirty="0" err="1"/>
            <a:t>lọc</a:t>
          </a:r>
          <a:r>
            <a:rPr lang="en-US" sz="1800" dirty="0"/>
            <a:t> </a:t>
          </a:r>
          <a:r>
            <a:rPr lang="en-US" sz="1800" dirty="0" err="1"/>
            <a:t>màu</a:t>
          </a:r>
          <a:r>
            <a:rPr lang="en-US" sz="1800" dirty="0"/>
            <a:t> </a:t>
          </a:r>
          <a:r>
            <a:rPr lang="en-US" sz="1800" dirty="0" err="1"/>
            <a:t>từ</a:t>
          </a:r>
          <a:r>
            <a:rPr lang="en-US" sz="1800" dirty="0"/>
            <a:t> </a:t>
          </a:r>
          <a:r>
            <a:rPr lang="en-US" sz="1800" dirty="0" err="1"/>
            <a:t>môi</a:t>
          </a:r>
          <a:r>
            <a:rPr lang="en-US" sz="1800" dirty="0"/>
            <a:t> </a:t>
          </a:r>
          <a:r>
            <a:rPr lang="en-US" sz="1800" dirty="0" err="1"/>
            <a:t>trường</a:t>
          </a:r>
          <a:r>
            <a:rPr lang="en-US" sz="1800" dirty="0"/>
            <a:t> </a:t>
          </a:r>
          <a:r>
            <a:rPr lang="en-US" sz="1800" dirty="0" err="1"/>
            <a:t>thực</a:t>
          </a:r>
          <a:r>
            <a:rPr lang="en-US" sz="1800" dirty="0"/>
            <a:t> </a:t>
          </a:r>
          <a:r>
            <a:rPr lang="en-US" sz="1800" dirty="0" err="1"/>
            <a:t>tế</a:t>
          </a:r>
          <a:r>
            <a:rPr lang="en-US" sz="1800" dirty="0"/>
            <a:t> </a:t>
          </a:r>
          <a:r>
            <a:rPr lang="en-US" sz="1800" dirty="0" err="1"/>
            <a:t>đưa</a:t>
          </a:r>
          <a:r>
            <a:rPr lang="en-US" sz="1800" dirty="0"/>
            <a:t> </a:t>
          </a:r>
          <a:r>
            <a:rPr lang="en-US" sz="1800" dirty="0" err="1"/>
            <a:t>vào</a:t>
          </a:r>
          <a:r>
            <a:rPr lang="en-US" sz="1800" dirty="0"/>
            <a:t> </a:t>
          </a:r>
          <a:r>
            <a:rPr lang="en-US" sz="1800" dirty="0" err="1"/>
            <a:t>khối</a:t>
          </a:r>
          <a:r>
            <a:rPr lang="en-US" sz="1800" dirty="0"/>
            <a:t> </a:t>
          </a:r>
          <a:r>
            <a:rPr lang="en-US" sz="1800" dirty="0" err="1"/>
            <a:t>xử</a:t>
          </a:r>
          <a:r>
            <a:rPr lang="en-US" sz="1800" dirty="0"/>
            <a:t> </a:t>
          </a:r>
          <a:r>
            <a:rPr lang="en-US" sz="1800" dirty="0" err="1"/>
            <a:t>lý</a:t>
          </a:r>
          <a:r>
            <a:rPr lang="en-US" sz="1800" dirty="0"/>
            <a:t> </a:t>
          </a:r>
          <a:r>
            <a:rPr lang="en-US" sz="1800" dirty="0" err="1"/>
            <a:t>là</a:t>
          </a:r>
          <a:r>
            <a:rPr lang="en-US" sz="1800" dirty="0"/>
            <a:t> VXL </a:t>
          </a:r>
          <a:r>
            <a:rPr lang="en-US" sz="1800" dirty="0" err="1"/>
            <a:t>atmega</a:t>
          </a:r>
          <a:r>
            <a:rPr lang="en-US" sz="1800" dirty="0"/>
            <a:t> 328, VXL </a:t>
          </a:r>
          <a:r>
            <a:rPr lang="en-US" sz="1800" dirty="0" err="1"/>
            <a:t>nhận</a:t>
          </a:r>
          <a:r>
            <a:rPr lang="en-US" sz="1800" dirty="0"/>
            <a:t> </a:t>
          </a:r>
          <a:r>
            <a:rPr lang="en-US" sz="1800" dirty="0" err="1"/>
            <a:t>tín</a:t>
          </a:r>
          <a:r>
            <a:rPr lang="en-US" sz="1800" dirty="0"/>
            <a:t> </a:t>
          </a:r>
          <a:r>
            <a:rPr lang="en-US" sz="1800" dirty="0" err="1"/>
            <a:t>hiệu</a:t>
          </a:r>
          <a:r>
            <a:rPr lang="en-US" sz="1800" dirty="0"/>
            <a:t> </a:t>
          </a:r>
          <a:r>
            <a:rPr lang="en-US" sz="1800" dirty="0" err="1"/>
            <a:t>đầu</a:t>
          </a:r>
          <a:r>
            <a:rPr lang="en-US" sz="1800" dirty="0"/>
            <a:t> </a:t>
          </a:r>
          <a:r>
            <a:rPr lang="en-US" sz="1800" dirty="0" err="1"/>
            <a:t>vào</a:t>
          </a:r>
          <a:r>
            <a:rPr lang="en-US" sz="1800" dirty="0"/>
            <a:t> </a:t>
          </a:r>
          <a:r>
            <a:rPr lang="en-US" sz="1800" dirty="0" err="1"/>
            <a:t>sẽ</a:t>
          </a:r>
          <a:r>
            <a:rPr lang="en-US" sz="1800" dirty="0"/>
            <a:t> </a:t>
          </a:r>
          <a:r>
            <a:rPr lang="en-US" sz="1800" dirty="0" err="1"/>
            <a:t>xử</a:t>
          </a:r>
          <a:r>
            <a:rPr lang="en-US" sz="1800" dirty="0"/>
            <a:t> </a:t>
          </a:r>
          <a:r>
            <a:rPr lang="en-US" sz="1800" dirty="0" err="1"/>
            <a:t>lý</a:t>
          </a:r>
          <a:r>
            <a:rPr lang="en-US" sz="1800" dirty="0"/>
            <a:t> </a:t>
          </a:r>
          <a:r>
            <a:rPr lang="en-US" sz="1800" dirty="0" err="1"/>
            <a:t>và</a:t>
          </a:r>
          <a:r>
            <a:rPr lang="en-US" sz="1800" dirty="0"/>
            <a:t> </a:t>
          </a:r>
          <a:r>
            <a:rPr lang="en-US" sz="1800" dirty="0" err="1"/>
            <a:t>giao</a:t>
          </a:r>
          <a:r>
            <a:rPr lang="en-US" sz="1800" dirty="0"/>
            <a:t> </a:t>
          </a:r>
          <a:r>
            <a:rPr lang="en-US" sz="1800" dirty="0" err="1"/>
            <a:t>tiếp</a:t>
          </a:r>
          <a:r>
            <a:rPr lang="en-US" sz="1800" dirty="0"/>
            <a:t> </a:t>
          </a:r>
          <a:r>
            <a:rPr lang="en-US" sz="1800" dirty="0" err="1"/>
            <a:t>với</a:t>
          </a:r>
          <a:r>
            <a:rPr lang="en-US" sz="1800" dirty="0"/>
            <a:t> LCD </a:t>
          </a:r>
          <a:r>
            <a:rPr lang="en-US" sz="1800" dirty="0" err="1"/>
            <a:t>để</a:t>
          </a:r>
          <a:r>
            <a:rPr lang="en-US" sz="1800" dirty="0"/>
            <a:t> </a:t>
          </a:r>
          <a:r>
            <a:rPr lang="en-US" sz="1800" dirty="0" err="1"/>
            <a:t>hiển</a:t>
          </a:r>
          <a:r>
            <a:rPr lang="en-US" sz="1800" dirty="0"/>
            <a:t> </a:t>
          </a:r>
          <a:r>
            <a:rPr lang="en-US" sz="1800" dirty="0" err="1"/>
            <a:t>thị</a:t>
          </a:r>
          <a:r>
            <a:rPr lang="en-US" sz="1800" dirty="0"/>
            <a:t> </a:t>
          </a:r>
          <a:r>
            <a:rPr lang="en-US" sz="1800" dirty="0" err="1"/>
            <a:t>kết</a:t>
          </a:r>
          <a:r>
            <a:rPr lang="en-US" sz="1800" dirty="0"/>
            <a:t> </a:t>
          </a:r>
          <a:r>
            <a:rPr lang="en-US" sz="1800" dirty="0" err="1"/>
            <a:t>quả</a:t>
          </a:r>
          <a:r>
            <a:rPr lang="en-US" sz="1800" dirty="0"/>
            <a:t> ra </a:t>
          </a:r>
          <a:r>
            <a:rPr lang="en-US" sz="1800" dirty="0" err="1"/>
            <a:t>màn</a:t>
          </a:r>
          <a:r>
            <a:rPr lang="en-US" sz="1800" dirty="0"/>
            <a:t> </a:t>
          </a:r>
          <a:r>
            <a:rPr lang="en-US" sz="1800" dirty="0" err="1"/>
            <a:t>hình</a:t>
          </a:r>
          <a:r>
            <a:rPr lang="en-US" sz="1800" dirty="0"/>
            <a:t>.</a:t>
          </a:r>
          <a:endParaRPr lang="en-GB" sz="1800" dirty="0"/>
        </a:p>
      </dgm:t>
    </dgm:pt>
    <dgm:pt modelId="{D72E38D2-81C4-4B1B-B368-7D74F40241AF}" type="parTrans" cxnId="{FEF464C3-60BB-467D-BD1A-3BF120920388}">
      <dgm:prSet/>
      <dgm:spPr/>
      <dgm:t>
        <a:bodyPr/>
        <a:lstStyle/>
        <a:p>
          <a:endParaRPr lang="en-GB"/>
        </a:p>
      </dgm:t>
    </dgm:pt>
    <dgm:pt modelId="{C4DCE7E6-B795-48D9-8817-20DCAFE95295}" type="sibTrans" cxnId="{FEF464C3-60BB-467D-BD1A-3BF120920388}">
      <dgm:prSet/>
      <dgm:spPr/>
      <dgm:t>
        <a:bodyPr/>
        <a:lstStyle/>
        <a:p>
          <a:endParaRPr lang="en-GB"/>
        </a:p>
      </dgm:t>
    </dgm:pt>
    <dgm:pt modelId="{7487A636-0AA7-445D-B6C6-7C8E9A8FBCEA}" type="pres">
      <dgm:prSet presAssocID="{A0D88B15-AF7F-4FC1-96D2-5506B95C0EC9}" presName="Name0" presStyleCnt="0">
        <dgm:presLayoutVars>
          <dgm:dir/>
          <dgm:animLvl val="lvl"/>
          <dgm:resizeHandles val="exact"/>
        </dgm:presLayoutVars>
      </dgm:prSet>
      <dgm:spPr/>
    </dgm:pt>
    <dgm:pt modelId="{FEFB19A9-CADC-492E-8CFC-A1DA771870B6}" type="pres">
      <dgm:prSet presAssocID="{8D0BE3A8-1D4D-42B9-8C56-CF858FC831AA}" presName="composite" presStyleCnt="0"/>
      <dgm:spPr/>
    </dgm:pt>
    <dgm:pt modelId="{AA6206C9-7CFB-4A76-B2C3-298195FDD8BB}" type="pres">
      <dgm:prSet presAssocID="{8D0BE3A8-1D4D-42B9-8C56-CF858FC831AA}" presName="parTx" presStyleLbl="alignNode1" presStyleIdx="0" presStyleCnt="1" custScaleY="100000" custLinFactNeighborX="-245" custLinFactNeighborY="2308">
        <dgm:presLayoutVars>
          <dgm:chMax val="0"/>
          <dgm:chPref val="0"/>
          <dgm:bulletEnabled val="1"/>
        </dgm:presLayoutVars>
      </dgm:prSet>
      <dgm:spPr/>
    </dgm:pt>
    <dgm:pt modelId="{C5BA78D1-69EC-42D6-BAEB-154651C51E7B}" type="pres">
      <dgm:prSet presAssocID="{8D0BE3A8-1D4D-42B9-8C56-CF858FC831AA}" presName="desTx" presStyleLbl="alignAccFollowNode1" presStyleIdx="0" presStyleCnt="1" custScaleX="100294">
        <dgm:presLayoutVars>
          <dgm:bulletEnabled val="1"/>
        </dgm:presLayoutVars>
      </dgm:prSet>
      <dgm:spPr/>
    </dgm:pt>
  </dgm:ptLst>
  <dgm:cxnLst>
    <dgm:cxn modelId="{0CC26B01-353D-4DF8-86D9-674B77FE0C46}" srcId="{8D0BE3A8-1D4D-42B9-8C56-CF858FC831AA}" destId="{01BFE793-77D2-4A3C-B2D1-DEF280559EF6}" srcOrd="0" destOrd="0" parTransId="{17664F41-CBC0-4600-A7BA-9767DAC8DF19}" sibTransId="{A07D75EC-2F14-4C83-9892-803AFF558AF3}"/>
    <dgm:cxn modelId="{C966651D-E3E2-4E97-84D7-3F973A2BC8B9}" srcId="{8D0BE3A8-1D4D-42B9-8C56-CF858FC831AA}" destId="{8E0CA417-4BA3-4FD3-B46C-948F54997729}" srcOrd="1" destOrd="0" parTransId="{E0E51349-A7C7-450D-B0D2-68E7C851B777}" sibTransId="{65A70BEA-6A2A-4808-945F-01D2D4CBC17F}"/>
    <dgm:cxn modelId="{3B4D4D31-82F1-4C2B-B111-F12D915E2242}" srcId="{A0D88B15-AF7F-4FC1-96D2-5506B95C0EC9}" destId="{8D0BE3A8-1D4D-42B9-8C56-CF858FC831AA}" srcOrd="0" destOrd="0" parTransId="{B94BFBA3-E18E-43BB-B8CB-A4EA6A00FDB0}" sibTransId="{6527BD84-99F7-4234-B22D-BB6ED39BCE53}"/>
    <dgm:cxn modelId="{D42E4769-C9DC-4C1F-B2D8-910FC9BF5492}" type="presOf" srcId="{F134B2EE-6C26-4FE8-8094-491DEC9B729A}" destId="{C5BA78D1-69EC-42D6-BAEB-154651C51E7B}" srcOrd="0" destOrd="3" presId="urn:microsoft.com/office/officeart/2005/8/layout/hList1"/>
    <dgm:cxn modelId="{7063F556-0C01-4D15-8F5A-FA74E7C08812}" type="presOf" srcId="{8E0CA417-4BA3-4FD3-B46C-948F54997729}" destId="{C5BA78D1-69EC-42D6-BAEB-154651C51E7B}" srcOrd="0" destOrd="4" presId="urn:microsoft.com/office/officeart/2005/8/layout/hList1"/>
    <dgm:cxn modelId="{D1CE3280-1B9A-4C79-B7CF-FE72C99278CF}" type="presOf" srcId="{6608C14C-6A57-4AD1-84D1-D04172696A92}" destId="{C5BA78D1-69EC-42D6-BAEB-154651C51E7B}" srcOrd="0" destOrd="2" presId="urn:microsoft.com/office/officeart/2005/8/layout/hList1"/>
    <dgm:cxn modelId="{A606A184-4402-4EC6-94A5-DD0C8CB7AAE2}" type="presOf" srcId="{A0D88B15-AF7F-4FC1-96D2-5506B95C0EC9}" destId="{7487A636-0AA7-445D-B6C6-7C8E9A8FBCEA}" srcOrd="0" destOrd="0" presId="urn:microsoft.com/office/officeart/2005/8/layout/hList1"/>
    <dgm:cxn modelId="{5E3D8A8C-6DB3-4153-8922-156A85712DF6}" type="presOf" srcId="{2D84CFFC-DC29-4F0C-98EE-8D20D837684C}" destId="{C5BA78D1-69EC-42D6-BAEB-154651C51E7B}" srcOrd="0" destOrd="1" presId="urn:microsoft.com/office/officeart/2005/8/layout/hList1"/>
    <dgm:cxn modelId="{FD48E696-A0B1-4944-A23A-5B078113F735}" srcId="{01BFE793-77D2-4A3C-B2D1-DEF280559EF6}" destId="{F134B2EE-6C26-4FE8-8094-491DEC9B729A}" srcOrd="2" destOrd="0" parTransId="{9FF52453-3F8D-4614-A4F7-C1243155C79F}" sibTransId="{7F86D602-F450-4920-A5C6-0C1DCD118DC2}"/>
    <dgm:cxn modelId="{D3B39098-E86D-48BE-8FE7-10930DA524EE}" type="presOf" srcId="{01BFE793-77D2-4A3C-B2D1-DEF280559EF6}" destId="{C5BA78D1-69EC-42D6-BAEB-154651C51E7B}" srcOrd="0" destOrd="0" presId="urn:microsoft.com/office/officeart/2005/8/layout/hList1"/>
    <dgm:cxn modelId="{006869A5-A7FD-4D9A-8584-583FDBE40B4C}" srcId="{01BFE793-77D2-4A3C-B2D1-DEF280559EF6}" destId="{6608C14C-6A57-4AD1-84D1-D04172696A92}" srcOrd="1" destOrd="0" parTransId="{25B52869-A2C0-4A93-85D7-5BFA5B1B10C1}" sibTransId="{B7BF25AF-48B2-484B-9DF7-97E598A275B6}"/>
    <dgm:cxn modelId="{71D31EB9-828C-4335-850D-71808CF17F6D}" srcId="{8D0BE3A8-1D4D-42B9-8C56-CF858FC831AA}" destId="{AAAAFF24-10F1-4700-935B-ED57DF194DCD}" srcOrd="2" destOrd="0" parTransId="{5B2B9599-3836-455B-B55C-7A8028DFBE97}" sibTransId="{91F2B65B-4E0E-4956-B2AF-BAE750454464}"/>
    <dgm:cxn modelId="{FEF464C3-60BB-467D-BD1A-3BF120920388}" srcId="{8D0BE3A8-1D4D-42B9-8C56-CF858FC831AA}" destId="{C37F1D3B-D74F-472F-A2AB-B58B44A99544}" srcOrd="3" destOrd="0" parTransId="{D72E38D2-81C4-4B1B-B368-7D74F40241AF}" sibTransId="{C4DCE7E6-B795-48D9-8817-20DCAFE95295}"/>
    <dgm:cxn modelId="{31B842CF-AD5F-4931-AB80-4D778AB20246}" type="presOf" srcId="{C37F1D3B-D74F-472F-A2AB-B58B44A99544}" destId="{C5BA78D1-69EC-42D6-BAEB-154651C51E7B}" srcOrd="0" destOrd="6" presId="urn:microsoft.com/office/officeart/2005/8/layout/hList1"/>
    <dgm:cxn modelId="{72DE20D7-6AED-44F6-8E12-13BD6C5A177A}" type="presOf" srcId="{AAAAFF24-10F1-4700-935B-ED57DF194DCD}" destId="{C5BA78D1-69EC-42D6-BAEB-154651C51E7B}" srcOrd="0" destOrd="5" presId="urn:microsoft.com/office/officeart/2005/8/layout/hList1"/>
    <dgm:cxn modelId="{2F4540E0-B5FF-49CD-845C-95EB8202291E}" type="presOf" srcId="{8D0BE3A8-1D4D-42B9-8C56-CF858FC831AA}" destId="{AA6206C9-7CFB-4A76-B2C3-298195FDD8BB}" srcOrd="0" destOrd="0" presId="urn:microsoft.com/office/officeart/2005/8/layout/hList1"/>
    <dgm:cxn modelId="{D882FFE2-D663-46E6-B5BF-690068706706}" srcId="{01BFE793-77D2-4A3C-B2D1-DEF280559EF6}" destId="{2D84CFFC-DC29-4F0C-98EE-8D20D837684C}" srcOrd="0" destOrd="0" parTransId="{72AE4CF2-F4BD-4D55-8E04-2DB9807FEC37}" sibTransId="{0D29F8A9-E686-422E-8111-F4E97DCB61F5}"/>
    <dgm:cxn modelId="{590B0913-2A25-496A-B355-481701F3E36D}" type="presParOf" srcId="{7487A636-0AA7-445D-B6C6-7C8E9A8FBCEA}" destId="{FEFB19A9-CADC-492E-8CFC-A1DA771870B6}" srcOrd="0" destOrd="0" presId="urn:microsoft.com/office/officeart/2005/8/layout/hList1"/>
    <dgm:cxn modelId="{62F2F097-6EA0-4B2F-BB89-0AA519816618}" type="presParOf" srcId="{FEFB19A9-CADC-492E-8CFC-A1DA771870B6}" destId="{AA6206C9-7CFB-4A76-B2C3-298195FDD8BB}" srcOrd="0" destOrd="0" presId="urn:microsoft.com/office/officeart/2005/8/layout/hList1"/>
    <dgm:cxn modelId="{B720782F-D8F4-4DE1-8A2A-6642529188B3}" type="presParOf" srcId="{FEFB19A9-CADC-492E-8CFC-A1DA771870B6}" destId="{C5BA78D1-69EC-42D6-BAEB-154651C51E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88B15-AF7F-4FC1-96D2-5506B95C0E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8D0BE3A8-1D4D-42B9-8C56-CF858FC831AA}">
      <dgm:prSet custT="1"/>
      <dgm:spPr/>
      <dgm:t>
        <a:bodyPr/>
        <a:lstStyle/>
        <a:p>
          <a:r>
            <a:rPr lang="en-US" sz="2400" b="1" dirty="0" err="1"/>
            <a:t>Khối</a:t>
          </a:r>
          <a:r>
            <a:rPr lang="en-US" sz="2400" b="1" dirty="0"/>
            <a:t> </a:t>
          </a:r>
          <a:r>
            <a:rPr lang="en-US" sz="2400" b="1" dirty="0" err="1"/>
            <a:t>xử</a:t>
          </a:r>
          <a:r>
            <a:rPr lang="en-US" sz="2400" b="1" dirty="0"/>
            <a:t> </a:t>
          </a:r>
          <a:r>
            <a:rPr lang="en-US" sz="2400" b="1" dirty="0" err="1"/>
            <a:t>lý</a:t>
          </a:r>
          <a:endParaRPr lang="vi-VN" sz="2400" b="1" dirty="0"/>
        </a:p>
      </dgm:t>
    </dgm:pt>
    <dgm:pt modelId="{B94BFBA3-E18E-43BB-B8CB-A4EA6A00FDB0}" type="parTrans" cxnId="{3B4D4D31-82F1-4C2B-B111-F12D915E2242}">
      <dgm:prSet/>
      <dgm:spPr/>
      <dgm:t>
        <a:bodyPr/>
        <a:lstStyle/>
        <a:p>
          <a:endParaRPr lang="vi-VN"/>
        </a:p>
      </dgm:t>
    </dgm:pt>
    <dgm:pt modelId="{6527BD84-99F7-4234-B22D-BB6ED39BCE53}" type="sibTrans" cxnId="{3B4D4D31-82F1-4C2B-B111-F12D915E2242}">
      <dgm:prSet/>
      <dgm:spPr/>
      <dgm:t>
        <a:bodyPr/>
        <a:lstStyle/>
        <a:p>
          <a:endParaRPr lang="vi-VN"/>
        </a:p>
      </dgm:t>
    </dgm:pt>
    <dgm:pt modelId="{01BFE793-77D2-4A3C-B2D1-DEF280559EF6}">
      <dgm:prSet/>
      <dgm:spPr/>
      <dgm:t>
        <a:bodyPr/>
        <a:lstStyle/>
        <a:p>
          <a:r>
            <a:rPr lang="en-US" dirty="0" err="1"/>
            <a:t>Nhóm</a:t>
          </a:r>
          <a:r>
            <a:rPr lang="en-US" dirty="0"/>
            <a:t> </a:t>
          </a:r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VXL </a:t>
          </a:r>
          <a:r>
            <a:rPr lang="en-US" dirty="0" err="1"/>
            <a:t>Atmega</a:t>
          </a:r>
          <a:r>
            <a:rPr lang="en-US" dirty="0"/>
            <a:t> 328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vi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khiển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chip. </a:t>
          </a:r>
          <a:r>
            <a:rPr lang="en-US" dirty="0" err="1"/>
            <a:t>Nó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VĐK 8bit </a:t>
          </a:r>
          <a:r>
            <a:rPr lang="en-US" dirty="0" err="1"/>
            <a:t>dựa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trúc</a:t>
          </a:r>
          <a:r>
            <a:rPr lang="en-US" dirty="0"/>
            <a:t> RISC </a:t>
          </a:r>
          <a:r>
            <a:rPr lang="en-US" dirty="0" err="1"/>
            <a:t>với</a:t>
          </a:r>
          <a:r>
            <a:rPr lang="en-US" dirty="0"/>
            <a:t> 23 </a:t>
          </a:r>
          <a:r>
            <a:rPr lang="en-US" dirty="0" err="1"/>
            <a:t>chân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ra I/O, 32 </a:t>
          </a:r>
          <a:r>
            <a:rPr lang="en-US" dirty="0" err="1"/>
            <a:t>thanh</a:t>
          </a:r>
          <a:r>
            <a:rPr lang="en-US" dirty="0"/>
            <a:t> </a:t>
          </a:r>
          <a:r>
            <a:rPr lang="en-US" dirty="0" err="1"/>
            <a:t>ghi</a:t>
          </a:r>
          <a:r>
            <a:rPr lang="en-US" dirty="0"/>
            <a:t>, 3 </a:t>
          </a:r>
          <a:r>
            <a:rPr lang="en-US" dirty="0" err="1"/>
            <a:t>bộ</a:t>
          </a:r>
          <a:r>
            <a:rPr lang="en-US" dirty="0"/>
            <a:t> timer/counter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…</a:t>
          </a:r>
          <a:endParaRPr lang="vi-VN" dirty="0"/>
        </a:p>
      </dgm:t>
    </dgm:pt>
    <dgm:pt modelId="{17664F41-CBC0-4600-A7BA-9767DAC8DF19}" type="parTrans" cxnId="{0CC26B01-353D-4DF8-86D9-674B77FE0C46}">
      <dgm:prSet/>
      <dgm:spPr/>
      <dgm:t>
        <a:bodyPr/>
        <a:lstStyle/>
        <a:p>
          <a:endParaRPr lang="vi-VN"/>
        </a:p>
      </dgm:t>
    </dgm:pt>
    <dgm:pt modelId="{A07D75EC-2F14-4C83-9892-803AFF558AF3}" type="sibTrans" cxnId="{0CC26B01-353D-4DF8-86D9-674B77FE0C46}">
      <dgm:prSet/>
      <dgm:spPr/>
      <dgm:t>
        <a:bodyPr/>
        <a:lstStyle/>
        <a:p>
          <a:endParaRPr lang="vi-VN"/>
        </a:p>
      </dgm:t>
    </dgm:pt>
    <dgm:pt modelId="{570C0C8B-17E7-4D4C-809D-705F0C98FA5E}">
      <dgm:prSet/>
      <dgm:spPr/>
      <dgm:t>
        <a:bodyPr/>
        <a:lstStyle/>
        <a:p>
          <a:r>
            <a:rPr lang="en-US" dirty="0" err="1"/>
            <a:t>Nhóm</a:t>
          </a:r>
          <a:r>
            <a:rPr lang="en-US" dirty="0"/>
            <a:t> </a:t>
          </a:r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Atmega</a:t>
          </a:r>
          <a:r>
            <a:rPr lang="en-US" dirty="0"/>
            <a:t> 328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bởi</a:t>
          </a:r>
          <a:r>
            <a:rPr lang="en-US" dirty="0"/>
            <a:t> VĐK </a:t>
          </a:r>
          <a:r>
            <a:rPr lang="en-US" dirty="0" err="1"/>
            <a:t>này</a:t>
          </a:r>
          <a:r>
            <a:rPr lang="en-US" dirty="0"/>
            <a:t> </a:t>
          </a:r>
          <a:r>
            <a:rPr lang="en-US" dirty="0" err="1"/>
            <a:t>phổ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,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rẻ</a:t>
          </a:r>
          <a:r>
            <a:rPr lang="en-US" dirty="0"/>
            <a:t>, </a:t>
          </a:r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mạnh</a:t>
          </a:r>
          <a:r>
            <a:rPr lang="en-US" dirty="0"/>
            <a:t> </a:t>
          </a:r>
          <a:r>
            <a:rPr lang="en-US" dirty="0" err="1"/>
            <a:t>mẽ</a:t>
          </a:r>
          <a:r>
            <a:rPr lang="en-US" dirty="0"/>
            <a:t>, </a:t>
          </a:r>
          <a:r>
            <a:rPr lang="en-US" dirty="0" err="1"/>
            <a:t>tiêu</a:t>
          </a:r>
          <a:r>
            <a:rPr lang="en-US" dirty="0"/>
            <a:t> </a:t>
          </a:r>
          <a:r>
            <a:rPr lang="en-US" dirty="0" err="1"/>
            <a:t>tốn</a:t>
          </a:r>
          <a:r>
            <a:rPr lang="en-US" dirty="0"/>
            <a:t> </a:t>
          </a:r>
          <a:r>
            <a:rPr lang="en-US" dirty="0" err="1"/>
            <a:t>ít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lượng</a:t>
          </a:r>
          <a:r>
            <a:rPr lang="en-US" dirty="0"/>
            <a:t>, </a:t>
          </a:r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nguồn</a:t>
          </a:r>
          <a:r>
            <a:rPr lang="en-US" dirty="0"/>
            <a:t> </a:t>
          </a:r>
          <a:r>
            <a:rPr lang="en-US" dirty="0" err="1"/>
            <a:t>mở</a:t>
          </a:r>
          <a:r>
            <a:rPr lang="en-US" dirty="0"/>
            <a:t> </a:t>
          </a:r>
          <a:r>
            <a:rPr lang="en-US" dirty="0" err="1"/>
            <a:t>đa</a:t>
          </a:r>
          <a:r>
            <a:rPr lang="en-US" dirty="0"/>
            <a:t> </a:t>
          </a:r>
          <a:r>
            <a:rPr lang="en-US" dirty="0" err="1"/>
            <a:t>dạng</a:t>
          </a:r>
          <a:r>
            <a:rPr lang="en-US" dirty="0"/>
            <a:t>.</a:t>
          </a:r>
          <a:endParaRPr lang="en-GB" dirty="0"/>
        </a:p>
      </dgm:t>
    </dgm:pt>
    <dgm:pt modelId="{7925F8B6-B7EE-4E42-BA91-E7D204516A64}" type="parTrans" cxnId="{79D153C7-6039-4617-A9A5-5A3C53B663DD}">
      <dgm:prSet/>
      <dgm:spPr/>
      <dgm:t>
        <a:bodyPr/>
        <a:lstStyle/>
        <a:p>
          <a:endParaRPr lang="en-GB"/>
        </a:p>
      </dgm:t>
    </dgm:pt>
    <dgm:pt modelId="{21B032C0-6F94-4284-8E96-DFD91855E11E}" type="sibTrans" cxnId="{79D153C7-6039-4617-A9A5-5A3C53B663DD}">
      <dgm:prSet/>
      <dgm:spPr/>
      <dgm:t>
        <a:bodyPr/>
        <a:lstStyle/>
        <a:p>
          <a:endParaRPr lang="en-GB"/>
        </a:p>
      </dgm:t>
    </dgm:pt>
    <dgm:pt modelId="{7487A636-0AA7-445D-B6C6-7C8E9A8FBCEA}" type="pres">
      <dgm:prSet presAssocID="{A0D88B15-AF7F-4FC1-96D2-5506B95C0EC9}" presName="Name0" presStyleCnt="0">
        <dgm:presLayoutVars>
          <dgm:dir/>
          <dgm:animLvl val="lvl"/>
          <dgm:resizeHandles val="exact"/>
        </dgm:presLayoutVars>
      </dgm:prSet>
      <dgm:spPr/>
    </dgm:pt>
    <dgm:pt modelId="{FEFB19A9-CADC-492E-8CFC-A1DA771870B6}" type="pres">
      <dgm:prSet presAssocID="{8D0BE3A8-1D4D-42B9-8C56-CF858FC831AA}" presName="composite" presStyleCnt="0"/>
      <dgm:spPr/>
    </dgm:pt>
    <dgm:pt modelId="{AA6206C9-7CFB-4A76-B2C3-298195FDD8BB}" type="pres">
      <dgm:prSet presAssocID="{8D0BE3A8-1D4D-42B9-8C56-CF858FC831A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5BA78D1-69EC-42D6-BAEB-154651C51E7B}" type="pres">
      <dgm:prSet presAssocID="{8D0BE3A8-1D4D-42B9-8C56-CF858FC831A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CC26B01-353D-4DF8-86D9-674B77FE0C46}" srcId="{8D0BE3A8-1D4D-42B9-8C56-CF858FC831AA}" destId="{01BFE793-77D2-4A3C-B2D1-DEF280559EF6}" srcOrd="0" destOrd="0" parTransId="{17664F41-CBC0-4600-A7BA-9767DAC8DF19}" sibTransId="{A07D75EC-2F14-4C83-9892-803AFF558AF3}"/>
    <dgm:cxn modelId="{3B4D4D31-82F1-4C2B-B111-F12D915E2242}" srcId="{A0D88B15-AF7F-4FC1-96D2-5506B95C0EC9}" destId="{8D0BE3A8-1D4D-42B9-8C56-CF858FC831AA}" srcOrd="0" destOrd="0" parTransId="{B94BFBA3-E18E-43BB-B8CB-A4EA6A00FDB0}" sibTransId="{6527BD84-99F7-4234-B22D-BB6ED39BCE53}"/>
    <dgm:cxn modelId="{3E00BD60-521B-4B40-8A77-57294ED8C76F}" type="presOf" srcId="{01BFE793-77D2-4A3C-B2D1-DEF280559EF6}" destId="{C5BA78D1-69EC-42D6-BAEB-154651C51E7B}" srcOrd="0" destOrd="0" presId="urn:microsoft.com/office/officeart/2005/8/layout/hList1"/>
    <dgm:cxn modelId="{3C85276F-8F04-4031-8996-99B91CECD55B}" type="presOf" srcId="{8D0BE3A8-1D4D-42B9-8C56-CF858FC831AA}" destId="{AA6206C9-7CFB-4A76-B2C3-298195FDD8BB}" srcOrd="0" destOrd="0" presId="urn:microsoft.com/office/officeart/2005/8/layout/hList1"/>
    <dgm:cxn modelId="{340E31BF-0B8F-4C7A-88B3-7A1A064B9BDB}" type="presOf" srcId="{570C0C8B-17E7-4D4C-809D-705F0C98FA5E}" destId="{C5BA78D1-69EC-42D6-BAEB-154651C51E7B}" srcOrd="0" destOrd="1" presId="urn:microsoft.com/office/officeart/2005/8/layout/hList1"/>
    <dgm:cxn modelId="{79D153C7-6039-4617-A9A5-5A3C53B663DD}" srcId="{8D0BE3A8-1D4D-42B9-8C56-CF858FC831AA}" destId="{570C0C8B-17E7-4D4C-809D-705F0C98FA5E}" srcOrd="1" destOrd="0" parTransId="{7925F8B6-B7EE-4E42-BA91-E7D204516A64}" sibTransId="{21B032C0-6F94-4284-8E96-DFD91855E11E}"/>
    <dgm:cxn modelId="{3BD4F3FD-37AC-4B77-A43E-53806FDC9191}" type="presOf" srcId="{A0D88B15-AF7F-4FC1-96D2-5506B95C0EC9}" destId="{7487A636-0AA7-445D-B6C6-7C8E9A8FBCEA}" srcOrd="0" destOrd="0" presId="urn:microsoft.com/office/officeart/2005/8/layout/hList1"/>
    <dgm:cxn modelId="{CCD52179-24E9-465C-A683-F957EA3A8BD5}" type="presParOf" srcId="{7487A636-0AA7-445D-B6C6-7C8E9A8FBCEA}" destId="{FEFB19A9-CADC-492E-8CFC-A1DA771870B6}" srcOrd="0" destOrd="0" presId="urn:microsoft.com/office/officeart/2005/8/layout/hList1"/>
    <dgm:cxn modelId="{F4DA32F4-4932-49C6-A54B-C41474DF8295}" type="presParOf" srcId="{FEFB19A9-CADC-492E-8CFC-A1DA771870B6}" destId="{AA6206C9-7CFB-4A76-B2C3-298195FDD8BB}" srcOrd="0" destOrd="0" presId="urn:microsoft.com/office/officeart/2005/8/layout/hList1"/>
    <dgm:cxn modelId="{11689A15-BAD4-4802-85DB-098171700C4E}" type="presParOf" srcId="{FEFB19A9-CADC-492E-8CFC-A1DA771870B6}" destId="{C5BA78D1-69EC-42D6-BAEB-154651C51E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D88B15-AF7F-4FC1-96D2-5506B95C0E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8D0BE3A8-1D4D-42B9-8C56-CF858FC831AA}">
      <dgm:prSet custT="1"/>
      <dgm:spPr/>
      <dgm:t>
        <a:bodyPr/>
        <a:lstStyle/>
        <a:p>
          <a:r>
            <a:rPr lang="en-US" sz="2400" b="1" dirty="0" err="1"/>
            <a:t>Khối</a:t>
          </a:r>
          <a:r>
            <a:rPr lang="en-US" sz="2400" b="1" dirty="0"/>
            <a:t> </a:t>
          </a:r>
          <a:r>
            <a:rPr lang="en-US" sz="2400" b="1" dirty="0" err="1"/>
            <a:t>đầu</a:t>
          </a:r>
          <a:r>
            <a:rPr lang="en-US" sz="2400" b="1" dirty="0"/>
            <a:t> </a:t>
          </a:r>
          <a:r>
            <a:rPr lang="en-US" sz="2400" b="1" dirty="0" err="1"/>
            <a:t>vào</a:t>
          </a:r>
          <a:endParaRPr lang="vi-VN" sz="2400" b="1" dirty="0"/>
        </a:p>
      </dgm:t>
    </dgm:pt>
    <dgm:pt modelId="{B94BFBA3-E18E-43BB-B8CB-A4EA6A00FDB0}" type="parTrans" cxnId="{3B4D4D31-82F1-4C2B-B111-F12D915E2242}">
      <dgm:prSet/>
      <dgm:spPr/>
      <dgm:t>
        <a:bodyPr/>
        <a:lstStyle/>
        <a:p>
          <a:endParaRPr lang="vi-VN"/>
        </a:p>
      </dgm:t>
    </dgm:pt>
    <dgm:pt modelId="{6527BD84-99F7-4234-B22D-BB6ED39BCE53}" type="sibTrans" cxnId="{3B4D4D31-82F1-4C2B-B111-F12D915E2242}">
      <dgm:prSet/>
      <dgm:spPr/>
      <dgm:t>
        <a:bodyPr/>
        <a:lstStyle/>
        <a:p>
          <a:endParaRPr lang="vi-VN"/>
        </a:p>
      </dgm:t>
    </dgm:pt>
    <dgm:pt modelId="{01BFE793-77D2-4A3C-B2D1-DEF280559EF6}">
      <dgm:prSet custT="1"/>
      <dgm:spPr/>
      <dgm:t>
        <a:bodyPr/>
        <a:lstStyle/>
        <a:p>
          <a:r>
            <a:rPr lang="vi-VN" sz="1800" dirty="0"/>
            <a:t>Đây </a:t>
          </a:r>
          <a:r>
            <a:rPr lang="vi-VN" sz="1800" dirty="0" err="1"/>
            <a:t>là</a:t>
          </a:r>
          <a:r>
            <a:rPr lang="vi-VN" sz="1800" dirty="0"/>
            <a:t> nơi </a:t>
          </a:r>
          <a:r>
            <a:rPr lang="vi-VN" sz="1800" dirty="0" err="1"/>
            <a:t>lấy</a:t>
          </a:r>
          <a:r>
            <a:rPr lang="vi-VN" sz="1800" dirty="0"/>
            <a:t> thông tin </a:t>
          </a:r>
          <a:r>
            <a:rPr lang="vi-VN" sz="1800" dirty="0" err="1"/>
            <a:t>từ</a:t>
          </a:r>
          <a:r>
            <a:rPr lang="vi-VN" sz="1800" dirty="0"/>
            <a:t> môi </a:t>
          </a:r>
          <a:r>
            <a:rPr lang="vi-VN" sz="1800" dirty="0" err="1"/>
            <a:t>trường</a:t>
          </a:r>
          <a:r>
            <a:rPr lang="vi-VN" sz="1800" dirty="0"/>
            <a:t> đưa </a:t>
          </a:r>
          <a:r>
            <a:rPr lang="vi-VN" sz="1800" dirty="0" err="1"/>
            <a:t>vào</a:t>
          </a:r>
          <a:r>
            <a:rPr lang="vi-VN" sz="1800" dirty="0"/>
            <a:t> </a:t>
          </a:r>
          <a:r>
            <a:rPr lang="vi-VN" sz="1800" dirty="0" err="1"/>
            <a:t>khối</a:t>
          </a:r>
          <a:r>
            <a:rPr lang="vi-VN" sz="1800" dirty="0"/>
            <a:t> </a:t>
          </a:r>
          <a:r>
            <a:rPr lang="vi-VN" sz="1800" dirty="0" err="1"/>
            <a:t>xử</a:t>
          </a:r>
          <a:r>
            <a:rPr lang="vi-VN" sz="1800" dirty="0"/>
            <a:t> </a:t>
          </a:r>
          <a:r>
            <a:rPr lang="vi-VN" sz="1800" dirty="0" err="1"/>
            <a:t>lý</a:t>
          </a:r>
          <a:r>
            <a:rPr lang="vi-VN" sz="1800" dirty="0"/>
            <a:t> </a:t>
          </a:r>
          <a:r>
            <a:rPr lang="vi-VN" sz="1800" dirty="0" err="1"/>
            <a:t>để</a:t>
          </a:r>
          <a:r>
            <a:rPr lang="vi-VN" sz="1800" dirty="0"/>
            <a:t> </a:t>
          </a:r>
          <a:r>
            <a:rPr lang="vi-VN" sz="1800" dirty="0" err="1"/>
            <a:t>xử</a:t>
          </a:r>
          <a:r>
            <a:rPr lang="vi-VN" sz="1800" dirty="0"/>
            <a:t> </a:t>
          </a:r>
          <a:r>
            <a:rPr lang="vi-VN" sz="1800" dirty="0" err="1"/>
            <a:t>lý</a:t>
          </a:r>
          <a:r>
            <a:rPr lang="vi-VN" sz="1800" dirty="0"/>
            <a:t>. </a:t>
          </a:r>
          <a:r>
            <a:rPr lang="vi-VN" sz="1800" dirty="0" err="1"/>
            <a:t>Là</a:t>
          </a:r>
          <a:r>
            <a:rPr lang="vi-VN" sz="1800" dirty="0"/>
            <a:t> </a:t>
          </a:r>
          <a:r>
            <a:rPr lang="vi-VN" sz="1800" dirty="0" err="1"/>
            <a:t>khối</a:t>
          </a:r>
          <a:r>
            <a:rPr lang="vi-VN" sz="1800" dirty="0"/>
            <a:t> </a:t>
          </a:r>
          <a:r>
            <a:rPr lang="vi-VN" sz="1800" dirty="0" err="1"/>
            <a:t>quyết</a:t>
          </a:r>
          <a:r>
            <a:rPr lang="vi-VN" sz="1800" dirty="0"/>
            <a:t> </a:t>
          </a:r>
          <a:r>
            <a:rPr lang="vi-VN" sz="1800" dirty="0" err="1"/>
            <a:t>định</a:t>
          </a:r>
          <a:r>
            <a:rPr lang="vi-VN" sz="1800" dirty="0"/>
            <a:t> </a:t>
          </a:r>
          <a:r>
            <a:rPr lang="vi-VN" sz="1800" dirty="0" err="1"/>
            <a:t>lớn</a:t>
          </a:r>
          <a:r>
            <a:rPr lang="vi-VN" sz="1800" dirty="0"/>
            <a:t> </a:t>
          </a:r>
          <a:r>
            <a:rPr lang="vi-VN" sz="1800" dirty="0" err="1"/>
            <a:t>đến</a:t>
          </a:r>
          <a:r>
            <a:rPr lang="vi-VN" sz="1800" dirty="0"/>
            <a:t> </a:t>
          </a:r>
          <a:r>
            <a:rPr lang="vi-VN" sz="1800" dirty="0" err="1"/>
            <a:t>độ</a:t>
          </a:r>
          <a:r>
            <a:rPr lang="vi-VN" sz="1800" dirty="0"/>
            <a:t> </a:t>
          </a:r>
          <a:r>
            <a:rPr lang="vi-VN" sz="1800" dirty="0" err="1"/>
            <a:t>chính</a:t>
          </a:r>
          <a:r>
            <a:rPr lang="vi-VN" sz="1800" dirty="0"/>
            <a:t> </a:t>
          </a:r>
          <a:r>
            <a:rPr lang="vi-VN" sz="1800" dirty="0" err="1"/>
            <a:t>xác</a:t>
          </a:r>
          <a:r>
            <a:rPr lang="vi-VN" sz="1800" dirty="0"/>
            <a:t> </a:t>
          </a:r>
          <a:r>
            <a:rPr lang="vi-VN" sz="1800" dirty="0" err="1"/>
            <a:t>của</a:t>
          </a:r>
          <a:r>
            <a:rPr lang="vi-VN" sz="1800" dirty="0"/>
            <a:t> </a:t>
          </a:r>
          <a:r>
            <a:rPr lang="vi-VN" sz="1800" dirty="0" err="1"/>
            <a:t>kết</a:t>
          </a:r>
          <a:r>
            <a:rPr lang="vi-VN" sz="1800" dirty="0"/>
            <a:t> </a:t>
          </a:r>
          <a:r>
            <a:rPr lang="vi-VN" sz="1800" dirty="0" err="1"/>
            <a:t>quả</a:t>
          </a:r>
          <a:r>
            <a:rPr lang="vi-VN" sz="1800" dirty="0"/>
            <a:t>.</a:t>
          </a:r>
        </a:p>
      </dgm:t>
    </dgm:pt>
    <dgm:pt modelId="{17664F41-CBC0-4600-A7BA-9767DAC8DF19}" type="parTrans" cxnId="{0CC26B01-353D-4DF8-86D9-674B77FE0C46}">
      <dgm:prSet/>
      <dgm:spPr/>
      <dgm:t>
        <a:bodyPr/>
        <a:lstStyle/>
        <a:p>
          <a:endParaRPr lang="vi-VN"/>
        </a:p>
      </dgm:t>
    </dgm:pt>
    <dgm:pt modelId="{A07D75EC-2F14-4C83-9892-803AFF558AF3}" type="sibTrans" cxnId="{0CC26B01-353D-4DF8-86D9-674B77FE0C46}">
      <dgm:prSet/>
      <dgm:spPr/>
      <dgm:t>
        <a:bodyPr/>
        <a:lstStyle/>
        <a:p>
          <a:endParaRPr lang="vi-VN"/>
        </a:p>
      </dgm:t>
    </dgm:pt>
    <dgm:pt modelId="{5A5188A8-8CF6-4490-87FA-6FBF123E4E2E}">
      <dgm:prSet/>
      <dgm:spPr/>
      <dgm:t>
        <a:bodyPr/>
        <a:lstStyle/>
        <a:p>
          <a:endParaRPr lang="vi-VN" sz="1600" dirty="0"/>
        </a:p>
      </dgm:t>
    </dgm:pt>
    <dgm:pt modelId="{5B6276C8-3FA1-43BD-88AF-7071F42F6529}" type="parTrans" cxnId="{39E0723A-A1E7-48BC-8603-2BD0B68E43F1}">
      <dgm:prSet/>
      <dgm:spPr/>
      <dgm:t>
        <a:bodyPr/>
        <a:lstStyle/>
        <a:p>
          <a:endParaRPr lang="en-GB"/>
        </a:p>
      </dgm:t>
    </dgm:pt>
    <dgm:pt modelId="{673151B3-DEF1-47EC-91EB-5C4B0F006E6B}" type="sibTrans" cxnId="{39E0723A-A1E7-48BC-8603-2BD0B68E43F1}">
      <dgm:prSet/>
      <dgm:spPr/>
      <dgm:t>
        <a:bodyPr/>
        <a:lstStyle/>
        <a:p>
          <a:endParaRPr lang="en-GB"/>
        </a:p>
      </dgm:t>
    </dgm:pt>
    <dgm:pt modelId="{815F5519-6A89-48F9-BABD-B7FCB2C26C01}">
      <dgm:prSet custT="1"/>
      <dgm:spPr/>
      <dgm:t>
        <a:bodyPr/>
        <a:lstStyle/>
        <a:p>
          <a:endParaRPr lang="vi-VN" sz="1800" dirty="0"/>
        </a:p>
      </dgm:t>
    </dgm:pt>
    <dgm:pt modelId="{B77FFD2C-F0C3-4BF7-9A0F-5C19284DCB5F}" type="parTrans" cxnId="{28F3DD53-51B6-4AB7-B632-CE10DCE0A601}">
      <dgm:prSet/>
      <dgm:spPr/>
      <dgm:t>
        <a:bodyPr/>
        <a:lstStyle/>
        <a:p>
          <a:endParaRPr lang="en-GB"/>
        </a:p>
      </dgm:t>
    </dgm:pt>
    <dgm:pt modelId="{F5F5E413-B3CB-44F3-97A4-FD76CDABDE99}" type="sibTrans" cxnId="{28F3DD53-51B6-4AB7-B632-CE10DCE0A601}">
      <dgm:prSet/>
      <dgm:spPr/>
      <dgm:t>
        <a:bodyPr/>
        <a:lstStyle/>
        <a:p>
          <a:endParaRPr lang="en-GB"/>
        </a:p>
      </dgm:t>
    </dgm:pt>
    <dgm:pt modelId="{ED3258A4-3A23-49E7-9AAD-841C508BE2C2}">
      <dgm:prSet custT="1"/>
      <dgm:spPr/>
      <dgm:t>
        <a:bodyPr/>
        <a:lstStyle/>
        <a:p>
          <a:r>
            <a:rPr lang="en-US" sz="1800" dirty="0" err="1"/>
            <a:t>Nhóm</a:t>
          </a:r>
          <a:r>
            <a:rPr lang="en-US" sz="1800" dirty="0"/>
            <a:t> </a:t>
          </a:r>
          <a:r>
            <a:rPr lang="en-US" sz="1800" dirty="0" err="1"/>
            <a:t>xử</a:t>
          </a:r>
          <a:r>
            <a:rPr lang="en-US" sz="1800" dirty="0"/>
            <a:t> </a:t>
          </a:r>
          <a:r>
            <a:rPr lang="en-US" sz="1800" dirty="0" err="1"/>
            <a:t>dụng</a:t>
          </a:r>
          <a:r>
            <a:rPr lang="en-US" sz="1800" dirty="0"/>
            <a:t> </a:t>
          </a:r>
          <a:r>
            <a:rPr lang="en-US" sz="1800" dirty="0" err="1"/>
            <a:t>bộ</a:t>
          </a:r>
          <a:r>
            <a:rPr lang="en-US" sz="1800" dirty="0"/>
            <a:t> </a:t>
          </a:r>
          <a:r>
            <a:rPr lang="en-US" sz="1800" dirty="0" err="1"/>
            <a:t>cảm</a:t>
          </a:r>
          <a:r>
            <a:rPr lang="en-US" sz="1800" dirty="0"/>
            <a:t> </a:t>
          </a:r>
          <a:r>
            <a:rPr lang="en-US" sz="1800" dirty="0" err="1"/>
            <a:t>biến</a:t>
          </a:r>
          <a:r>
            <a:rPr lang="en-US" sz="1800" dirty="0"/>
            <a:t> </a:t>
          </a:r>
          <a:r>
            <a:rPr lang="en-US" sz="1800" dirty="0" err="1"/>
            <a:t>màu</a:t>
          </a:r>
          <a:r>
            <a:rPr lang="en-US" sz="1800" dirty="0"/>
            <a:t> TCS3200. </a:t>
          </a:r>
          <a:endParaRPr lang="en-GB" sz="1800" dirty="0"/>
        </a:p>
      </dgm:t>
    </dgm:pt>
    <dgm:pt modelId="{7B2A1D87-1A93-41A4-ABC0-0788F2A28A01}" type="parTrans" cxnId="{CBF3A5E8-3B4D-400B-A1AF-D1531138F243}">
      <dgm:prSet/>
      <dgm:spPr/>
      <dgm:t>
        <a:bodyPr/>
        <a:lstStyle/>
        <a:p>
          <a:endParaRPr lang="en-GB"/>
        </a:p>
      </dgm:t>
    </dgm:pt>
    <dgm:pt modelId="{0836A8A3-ADE0-4F22-AC81-4EB6FE1AA577}" type="sibTrans" cxnId="{CBF3A5E8-3B4D-400B-A1AF-D1531138F243}">
      <dgm:prSet/>
      <dgm:spPr/>
      <dgm:t>
        <a:bodyPr/>
        <a:lstStyle/>
        <a:p>
          <a:endParaRPr lang="en-GB"/>
        </a:p>
      </dgm:t>
    </dgm:pt>
    <dgm:pt modelId="{81DF9450-6F04-402E-A9EA-E4A94BB5B21E}">
      <dgm:prSet custT="1"/>
      <dgm:spPr/>
      <dgm:t>
        <a:bodyPr/>
        <a:lstStyle/>
        <a:p>
          <a:r>
            <a:rPr lang="en-US" sz="1800" dirty="0"/>
            <a:t>Module </a:t>
          </a:r>
          <a:r>
            <a:rPr lang="en-US" sz="1800" dirty="0" err="1"/>
            <a:t>cảm</a:t>
          </a:r>
          <a:r>
            <a:rPr lang="en-US" sz="1800" dirty="0"/>
            <a:t> </a:t>
          </a:r>
          <a:r>
            <a:rPr lang="en-US" sz="1800" dirty="0" err="1"/>
            <a:t>biến</a:t>
          </a:r>
          <a:r>
            <a:rPr lang="en-US" sz="1800" dirty="0"/>
            <a:t> </a:t>
          </a:r>
          <a:r>
            <a:rPr lang="en-US" sz="1800" dirty="0" err="1"/>
            <a:t>màu</a:t>
          </a:r>
          <a:r>
            <a:rPr lang="en-US" sz="1800" dirty="0"/>
            <a:t> TCS3200 </a:t>
          </a:r>
          <a:r>
            <a:rPr lang="en-US" sz="1800" dirty="0" err="1"/>
            <a:t>là</a:t>
          </a:r>
          <a:r>
            <a:rPr lang="en-US" sz="1800" dirty="0"/>
            <a:t> </a:t>
          </a:r>
          <a:r>
            <a:rPr lang="en-US" sz="1800" dirty="0" err="1"/>
            <a:t>một</a:t>
          </a:r>
          <a:r>
            <a:rPr lang="en-US" sz="1800" dirty="0"/>
            <a:t> module </a:t>
          </a:r>
          <a:r>
            <a:rPr lang="en-US" sz="1800" dirty="0" err="1"/>
            <a:t>cảm</a:t>
          </a:r>
          <a:r>
            <a:rPr lang="en-US" sz="1800" dirty="0"/>
            <a:t> </a:t>
          </a:r>
          <a:r>
            <a:rPr lang="en-US" sz="1800" dirty="0" err="1"/>
            <a:t>biến</a:t>
          </a:r>
          <a:r>
            <a:rPr lang="en-US" sz="1800" dirty="0"/>
            <a:t> </a:t>
          </a:r>
          <a:r>
            <a:rPr lang="en-US" sz="1800" dirty="0" err="1"/>
            <a:t>phát</a:t>
          </a:r>
          <a:r>
            <a:rPr lang="en-US" sz="1800" dirty="0"/>
            <a:t> </a:t>
          </a:r>
          <a:r>
            <a:rPr lang="en-US" sz="1800" dirty="0" err="1"/>
            <a:t>hiện</a:t>
          </a:r>
          <a:r>
            <a:rPr lang="en-US" sz="1800" dirty="0"/>
            <a:t> </a:t>
          </a:r>
          <a:r>
            <a:rPr lang="en-US" sz="1800" dirty="0" err="1"/>
            <a:t>đầy</a:t>
          </a:r>
          <a:r>
            <a:rPr lang="en-US" sz="1800" dirty="0"/>
            <a:t> </a:t>
          </a:r>
          <a:r>
            <a:rPr lang="en-US" sz="1800" dirty="0" err="1"/>
            <a:t>đủ</a:t>
          </a:r>
          <a:r>
            <a:rPr lang="en-US" sz="1800" dirty="0"/>
            <a:t> </a:t>
          </a:r>
          <a:r>
            <a:rPr lang="en-US" sz="1800" dirty="0" err="1"/>
            <a:t>màu</a:t>
          </a:r>
          <a:r>
            <a:rPr lang="en-US" sz="1800" dirty="0"/>
            <a:t> </a:t>
          </a:r>
          <a:r>
            <a:rPr lang="en-US" sz="1800" dirty="0" err="1"/>
            <a:t>sắc</a:t>
          </a:r>
          <a:r>
            <a:rPr lang="en-US" sz="1800" dirty="0"/>
            <a:t>, bao </a:t>
          </a:r>
          <a:r>
            <a:rPr lang="en-US" sz="1800" dirty="0" err="1"/>
            <a:t>gồm</a:t>
          </a:r>
          <a:r>
            <a:rPr lang="en-US" sz="1800" dirty="0"/>
            <a:t> </a:t>
          </a:r>
          <a:r>
            <a:rPr lang="en-US" sz="1800" dirty="0" err="1"/>
            <a:t>cả</a:t>
          </a:r>
          <a:r>
            <a:rPr lang="en-US" sz="1800" dirty="0"/>
            <a:t> </a:t>
          </a:r>
          <a:r>
            <a:rPr lang="en-US" sz="1800" dirty="0" err="1"/>
            <a:t>cảm</a:t>
          </a:r>
          <a:r>
            <a:rPr lang="en-US" sz="1800" dirty="0"/>
            <a:t> </a:t>
          </a:r>
          <a:r>
            <a:rPr lang="en-US" sz="1800" dirty="0" err="1"/>
            <a:t>biến</a:t>
          </a:r>
          <a:r>
            <a:rPr lang="en-US" sz="1800" dirty="0"/>
            <a:t> TCS3200 </a:t>
          </a:r>
          <a:r>
            <a:rPr lang="en-US" sz="1800" dirty="0" err="1"/>
            <a:t>với</a:t>
          </a:r>
          <a:r>
            <a:rPr lang="en-US" sz="1800" dirty="0"/>
            <a:t> </a:t>
          </a:r>
          <a:r>
            <a:rPr lang="en-US" sz="1800" dirty="0" err="1"/>
            <a:t>khả</a:t>
          </a:r>
          <a:r>
            <a:rPr lang="en-US" sz="1800" dirty="0"/>
            <a:t> </a:t>
          </a:r>
          <a:r>
            <a:rPr lang="en-US" sz="1800" dirty="0" err="1"/>
            <a:t>năng</a:t>
          </a:r>
          <a:r>
            <a:rPr lang="en-US" sz="1800" dirty="0"/>
            <a:t> </a:t>
          </a:r>
          <a:r>
            <a:rPr lang="en-US" sz="1800" dirty="0" err="1"/>
            <a:t>nhận</a:t>
          </a:r>
          <a:r>
            <a:rPr lang="en-US" sz="1800" dirty="0"/>
            <a:t> </a:t>
          </a:r>
          <a:r>
            <a:rPr lang="en-US" sz="1800" dirty="0" err="1"/>
            <a:t>biết</a:t>
          </a:r>
          <a:r>
            <a:rPr lang="en-US" sz="1800" dirty="0"/>
            <a:t> 3 </a:t>
          </a:r>
          <a:r>
            <a:rPr lang="en-US" sz="1800" dirty="0" err="1"/>
            <a:t>màu</a:t>
          </a:r>
          <a:r>
            <a:rPr lang="en-US" sz="1800" dirty="0"/>
            <a:t> </a:t>
          </a:r>
          <a:r>
            <a:rPr lang="en-US" sz="1800" dirty="0" err="1"/>
            <a:t>cơ</a:t>
          </a:r>
          <a:r>
            <a:rPr lang="en-US" sz="1800" dirty="0"/>
            <a:t> </a:t>
          </a:r>
          <a:r>
            <a:rPr lang="en-US" sz="1800" dirty="0" err="1"/>
            <a:t>bản</a:t>
          </a:r>
          <a:r>
            <a:rPr lang="en-US" sz="1800" dirty="0"/>
            <a:t> RGB </a:t>
          </a:r>
          <a:r>
            <a:rPr lang="en-US" sz="1800" dirty="0" err="1"/>
            <a:t>và</a:t>
          </a:r>
          <a:r>
            <a:rPr lang="en-US" sz="1800" dirty="0"/>
            <a:t> 4 led </a:t>
          </a:r>
          <a:r>
            <a:rPr lang="en-US" sz="1800" dirty="0" err="1"/>
            <a:t>màu</a:t>
          </a:r>
          <a:r>
            <a:rPr lang="en-US" sz="1800" dirty="0"/>
            <a:t> </a:t>
          </a:r>
          <a:r>
            <a:rPr lang="en-US" sz="1800" dirty="0" err="1"/>
            <a:t>trắng</a:t>
          </a:r>
          <a:r>
            <a:rPr lang="en-US" sz="1800" dirty="0"/>
            <a:t>. </a:t>
          </a:r>
          <a:endParaRPr lang="en-GB" sz="1800" dirty="0"/>
        </a:p>
      </dgm:t>
    </dgm:pt>
    <dgm:pt modelId="{9A7E07E4-3F6E-4B1E-8BC7-6D75C424A50A}" type="parTrans" cxnId="{77C7A6D9-5D0E-48CB-AC55-324C48A25F70}">
      <dgm:prSet/>
      <dgm:spPr/>
      <dgm:t>
        <a:bodyPr/>
        <a:lstStyle/>
        <a:p>
          <a:endParaRPr lang="en-GB"/>
        </a:p>
      </dgm:t>
    </dgm:pt>
    <dgm:pt modelId="{4FA22755-8BC5-4C19-B47D-207C4CF23725}" type="sibTrans" cxnId="{77C7A6D9-5D0E-48CB-AC55-324C48A25F70}">
      <dgm:prSet/>
      <dgm:spPr/>
      <dgm:t>
        <a:bodyPr/>
        <a:lstStyle/>
        <a:p>
          <a:endParaRPr lang="en-GB"/>
        </a:p>
      </dgm:t>
    </dgm:pt>
    <dgm:pt modelId="{01ABFE45-BD9C-4EE0-B54F-BB3E0DFA9951}">
      <dgm:prSet custT="1"/>
      <dgm:spPr/>
      <dgm:t>
        <a:bodyPr/>
        <a:lstStyle/>
        <a:p>
          <a:r>
            <a:rPr lang="en-US" sz="1800" dirty="0" err="1"/>
            <a:t>Các</a:t>
          </a:r>
          <a:r>
            <a:rPr lang="en-US" sz="1800" dirty="0"/>
            <a:t> TCS3200 </a:t>
          </a:r>
          <a:r>
            <a:rPr lang="en-US" sz="1800" dirty="0" err="1"/>
            <a:t>có</a:t>
          </a:r>
          <a:r>
            <a:rPr lang="en-US" sz="1800" dirty="0"/>
            <a:t> </a:t>
          </a:r>
          <a:r>
            <a:rPr lang="en-US" sz="1800" dirty="0" err="1"/>
            <a:t>thể</a:t>
          </a:r>
          <a:r>
            <a:rPr lang="en-US" sz="1800" dirty="0"/>
            <a:t> </a:t>
          </a:r>
          <a:r>
            <a:rPr lang="en-US" sz="1800" dirty="0" err="1"/>
            <a:t>phát</a:t>
          </a:r>
          <a:r>
            <a:rPr lang="en-US" sz="1800" dirty="0"/>
            <a:t> </a:t>
          </a:r>
          <a:r>
            <a:rPr lang="en-US" sz="1800" dirty="0" err="1"/>
            <a:t>hiện</a:t>
          </a:r>
          <a:r>
            <a:rPr lang="en-US" sz="1800" dirty="0"/>
            <a:t> </a:t>
          </a:r>
          <a:r>
            <a:rPr lang="en-US" sz="1800" dirty="0" err="1"/>
            <a:t>và</a:t>
          </a:r>
          <a:r>
            <a:rPr lang="en-US" sz="1800" dirty="0"/>
            <a:t> </a:t>
          </a:r>
          <a:r>
            <a:rPr lang="en-US" sz="1800" dirty="0" err="1"/>
            <a:t>đo</a:t>
          </a:r>
          <a:r>
            <a:rPr lang="en-US" sz="1800" dirty="0"/>
            <a:t> </a:t>
          </a:r>
          <a:r>
            <a:rPr lang="en-US" sz="1800" dirty="0" err="1"/>
            <a:t>lường</a:t>
          </a:r>
          <a:r>
            <a:rPr lang="en-US" sz="1800" dirty="0"/>
            <a:t> </a:t>
          </a:r>
          <a:r>
            <a:rPr lang="en-US" sz="1800" dirty="0" err="1"/>
            <a:t>gần</a:t>
          </a:r>
          <a:r>
            <a:rPr lang="en-US" sz="1800" dirty="0"/>
            <a:t> </a:t>
          </a:r>
          <a:r>
            <a:rPr lang="en-US" sz="1800" dirty="0" err="1"/>
            <a:t>như</a:t>
          </a:r>
          <a:r>
            <a:rPr lang="en-US" sz="1800" dirty="0"/>
            <a:t> </a:t>
          </a:r>
          <a:r>
            <a:rPr lang="en-US" sz="1800" dirty="0" err="1"/>
            <a:t>tất</a:t>
          </a:r>
          <a:r>
            <a:rPr lang="en-US" sz="1800" dirty="0"/>
            <a:t> </a:t>
          </a:r>
          <a:r>
            <a:rPr lang="en-US" sz="1800" dirty="0" err="1"/>
            <a:t>cả</a:t>
          </a:r>
          <a:r>
            <a:rPr lang="en-US" sz="1800" dirty="0"/>
            <a:t> </a:t>
          </a:r>
          <a:r>
            <a:rPr lang="en-US" sz="1800" dirty="0" err="1"/>
            <a:t>màu</a:t>
          </a:r>
          <a:r>
            <a:rPr lang="en-US" sz="1800" dirty="0"/>
            <a:t> </a:t>
          </a:r>
          <a:r>
            <a:rPr lang="en-US" sz="1800" dirty="0" err="1"/>
            <a:t>sắc</a:t>
          </a:r>
          <a:r>
            <a:rPr lang="en-US" sz="1800" dirty="0"/>
            <a:t> </a:t>
          </a:r>
          <a:r>
            <a:rPr lang="en-US" sz="1800" dirty="0" err="1"/>
            <a:t>có</a:t>
          </a:r>
          <a:r>
            <a:rPr lang="en-US" sz="1800" dirty="0"/>
            <a:t> </a:t>
          </a:r>
          <a:r>
            <a:rPr lang="en-US" sz="1800" dirty="0" err="1"/>
            <a:t>thể</a:t>
          </a:r>
          <a:r>
            <a:rPr lang="en-US" sz="1800" dirty="0"/>
            <a:t> </a:t>
          </a:r>
          <a:r>
            <a:rPr lang="en-US" sz="1800" dirty="0" err="1"/>
            <a:t>nhìn</a:t>
          </a:r>
          <a:r>
            <a:rPr lang="en-US" sz="1800" dirty="0"/>
            <a:t> </a:t>
          </a:r>
          <a:r>
            <a:rPr lang="en-US" sz="1800" dirty="0" err="1"/>
            <a:t>thấy</a:t>
          </a:r>
          <a:r>
            <a:rPr lang="en-US" sz="1800" dirty="0"/>
            <a:t>. </a:t>
          </a:r>
          <a:r>
            <a:rPr lang="en-US" sz="1800" dirty="0" err="1"/>
            <a:t>Các</a:t>
          </a:r>
          <a:r>
            <a:rPr lang="en-US" sz="1800" dirty="0"/>
            <a:t> </a:t>
          </a:r>
          <a:r>
            <a:rPr lang="en-US" sz="1800" dirty="0" err="1"/>
            <a:t>bộ</a:t>
          </a:r>
          <a:r>
            <a:rPr lang="en-US" sz="1800" dirty="0"/>
            <a:t> </a:t>
          </a:r>
          <a:r>
            <a:rPr lang="en-US" sz="1800" dirty="0" err="1"/>
            <a:t>lọc</a:t>
          </a:r>
          <a:r>
            <a:rPr lang="en-US" sz="1800" dirty="0"/>
            <a:t> </a:t>
          </a:r>
          <a:r>
            <a:rPr lang="en-US" sz="1800" dirty="0" err="1"/>
            <a:t>màu</a:t>
          </a:r>
          <a:r>
            <a:rPr lang="en-US" sz="1800" dirty="0"/>
            <a:t> </a:t>
          </a:r>
          <a:r>
            <a:rPr lang="en-US" sz="1800" dirty="0" err="1"/>
            <a:t>bên</a:t>
          </a:r>
          <a:r>
            <a:rPr lang="en-US" sz="1800" dirty="0"/>
            <a:t> </a:t>
          </a:r>
          <a:r>
            <a:rPr lang="en-US" sz="1800" dirty="0" err="1"/>
            <a:t>trong</a:t>
          </a:r>
          <a:r>
            <a:rPr lang="en-US" sz="1800" dirty="0"/>
            <a:t> TCS3200 </a:t>
          </a:r>
          <a:r>
            <a:rPr lang="en-US" sz="1800" dirty="0" err="1"/>
            <a:t>được</a:t>
          </a:r>
          <a:r>
            <a:rPr lang="en-US" sz="1800" dirty="0"/>
            <a:t> </a:t>
          </a:r>
          <a:r>
            <a:rPr lang="en-US" sz="1800" dirty="0" err="1"/>
            <a:t>phân</a:t>
          </a:r>
          <a:r>
            <a:rPr lang="en-US" sz="1800" dirty="0"/>
            <a:t> </a:t>
          </a:r>
          <a:r>
            <a:rPr lang="en-US" sz="1800" dirty="0" err="1"/>
            <a:t>bố</a:t>
          </a:r>
          <a:r>
            <a:rPr lang="en-US" sz="1800" dirty="0"/>
            <a:t> </a:t>
          </a:r>
          <a:r>
            <a:rPr lang="en-US" sz="1800" dirty="0" err="1"/>
            <a:t>đều</a:t>
          </a:r>
          <a:r>
            <a:rPr lang="en-US" sz="1800" dirty="0"/>
            <a:t> </a:t>
          </a:r>
          <a:r>
            <a:rPr lang="en-US" sz="1800" dirty="0" err="1"/>
            <a:t>khắp</a:t>
          </a:r>
          <a:r>
            <a:rPr lang="en-US" sz="1800" dirty="0"/>
            <a:t> </a:t>
          </a:r>
          <a:r>
            <a:rPr lang="en-US" sz="1800" dirty="0" err="1"/>
            <a:t>các</a:t>
          </a:r>
          <a:r>
            <a:rPr lang="en-US" sz="1800" dirty="0"/>
            <a:t> </a:t>
          </a:r>
          <a:r>
            <a:rPr lang="en-US" sz="1800" dirty="0" err="1"/>
            <a:t>mảng</a:t>
          </a:r>
          <a:r>
            <a:rPr lang="en-US" sz="1800" dirty="0"/>
            <a:t> </a:t>
          </a:r>
          <a:r>
            <a:rPr lang="en-US" sz="1800" dirty="0" err="1"/>
            <a:t>để</a:t>
          </a:r>
          <a:r>
            <a:rPr lang="en-US" sz="1800" dirty="0"/>
            <a:t> </a:t>
          </a:r>
          <a:r>
            <a:rPr lang="en-US" sz="1800" dirty="0" err="1"/>
            <a:t>loại</a:t>
          </a:r>
          <a:r>
            <a:rPr lang="en-US" sz="1800" dirty="0"/>
            <a:t> </a:t>
          </a:r>
          <a:r>
            <a:rPr lang="en-US" sz="1800" dirty="0" err="1"/>
            <a:t>bỏ</a:t>
          </a:r>
          <a:r>
            <a:rPr lang="en-US" sz="1800" dirty="0"/>
            <a:t> </a:t>
          </a:r>
          <a:r>
            <a:rPr lang="en-US" sz="1800" dirty="0" err="1"/>
            <a:t>sai</a:t>
          </a:r>
          <a:r>
            <a:rPr lang="en-US" sz="1800" dirty="0"/>
            <a:t> </a:t>
          </a:r>
          <a:r>
            <a:rPr lang="en-US" sz="1800" dirty="0" err="1"/>
            <a:t>lệch</a:t>
          </a:r>
          <a:r>
            <a:rPr lang="en-US" sz="1800" dirty="0"/>
            <a:t> </a:t>
          </a:r>
          <a:r>
            <a:rPr lang="en-US" sz="1800" dirty="0" err="1"/>
            <a:t>vị</a:t>
          </a:r>
          <a:r>
            <a:rPr lang="en-US" sz="1800" dirty="0"/>
            <a:t> </a:t>
          </a:r>
          <a:r>
            <a:rPr lang="en-US" sz="1800" dirty="0" err="1"/>
            <a:t>trí</a:t>
          </a:r>
          <a:r>
            <a:rPr lang="en-US" sz="1800" dirty="0"/>
            <a:t> </a:t>
          </a:r>
          <a:r>
            <a:rPr lang="en-US" sz="1800" dirty="0" err="1"/>
            <a:t>giữa</a:t>
          </a:r>
          <a:r>
            <a:rPr lang="en-US" sz="1800" dirty="0"/>
            <a:t> </a:t>
          </a:r>
          <a:r>
            <a:rPr lang="en-US" sz="1800" dirty="0" err="1"/>
            <a:t>các</a:t>
          </a:r>
          <a:r>
            <a:rPr lang="en-US" sz="1800" dirty="0"/>
            <a:t> </a:t>
          </a:r>
          <a:r>
            <a:rPr lang="en-US" sz="1800" dirty="0" err="1"/>
            <a:t>điểm</a:t>
          </a:r>
          <a:r>
            <a:rPr lang="en-US" sz="1800" dirty="0"/>
            <a:t> </a:t>
          </a:r>
          <a:r>
            <a:rPr lang="en-US" sz="1800" dirty="0" err="1"/>
            <a:t>màu</a:t>
          </a:r>
          <a:r>
            <a:rPr lang="en-US" sz="1800" dirty="0"/>
            <a:t>. </a:t>
          </a:r>
          <a:r>
            <a:rPr lang="en-US" sz="1800" dirty="0" err="1"/>
            <a:t>Bên</a:t>
          </a:r>
          <a:r>
            <a:rPr lang="en-US" sz="1800" dirty="0"/>
            <a:t> </a:t>
          </a:r>
          <a:r>
            <a:rPr lang="en-US" sz="1800" dirty="0" err="1"/>
            <a:t>trong</a:t>
          </a:r>
          <a:r>
            <a:rPr lang="en-US" sz="1800" dirty="0"/>
            <a:t> </a:t>
          </a:r>
          <a:r>
            <a:rPr lang="en-US" sz="1800" dirty="0" err="1"/>
            <a:t>là</a:t>
          </a:r>
          <a:r>
            <a:rPr lang="en-US" sz="1800" dirty="0"/>
            <a:t> </a:t>
          </a:r>
          <a:r>
            <a:rPr lang="en-US" sz="1800" dirty="0" err="1"/>
            <a:t>một</a:t>
          </a:r>
          <a:r>
            <a:rPr lang="en-US" sz="1800" dirty="0"/>
            <a:t> </a:t>
          </a:r>
          <a:r>
            <a:rPr lang="en-US" sz="1800" dirty="0" err="1"/>
            <a:t>bộ</a:t>
          </a:r>
          <a:r>
            <a:rPr lang="en-US" sz="1800" dirty="0"/>
            <a:t> </a:t>
          </a:r>
          <a:r>
            <a:rPr lang="en-US" sz="1800" dirty="0" err="1"/>
            <a:t>dao</a:t>
          </a:r>
          <a:r>
            <a:rPr lang="en-US" sz="1800" dirty="0"/>
            <a:t> </a:t>
          </a:r>
          <a:r>
            <a:rPr lang="en-US" sz="1800" dirty="0" err="1"/>
            <a:t>động</a:t>
          </a:r>
          <a:r>
            <a:rPr lang="en-US" sz="1800" dirty="0"/>
            <a:t> </a:t>
          </a:r>
          <a:r>
            <a:rPr lang="en-US" sz="1800" dirty="0" err="1"/>
            <a:t>tạo</a:t>
          </a:r>
          <a:r>
            <a:rPr lang="en-US" sz="1800" dirty="0"/>
            <a:t> ra </a:t>
          </a:r>
          <a:r>
            <a:rPr lang="en-US" sz="1800" dirty="0" err="1"/>
            <a:t>sóng</a:t>
          </a:r>
          <a:r>
            <a:rPr lang="en-US" sz="1800" dirty="0"/>
            <a:t> </a:t>
          </a:r>
          <a:r>
            <a:rPr lang="en-US" sz="1800" dirty="0" err="1"/>
            <a:t>vuông</a:t>
          </a:r>
          <a:r>
            <a:rPr lang="en-US" sz="1800" dirty="0"/>
            <a:t> ở </a:t>
          </a:r>
          <a:r>
            <a:rPr lang="en-US" sz="1800" dirty="0" err="1"/>
            <a:t>ngõ</a:t>
          </a:r>
          <a:r>
            <a:rPr lang="en-US" sz="1800" dirty="0"/>
            <a:t> ra </a:t>
          </a:r>
          <a:r>
            <a:rPr lang="en-US" sz="1800" dirty="0" err="1"/>
            <a:t>tỉ</a:t>
          </a:r>
          <a:r>
            <a:rPr lang="en-US" sz="1800" dirty="0"/>
            <a:t> </a:t>
          </a:r>
          <a:r>
            <a:rPr lang="en-US" sz="1800" dirty="0" err="1"/>
            <a:t>lệ</a:t>
          </a:r>
          <a:r>
            <a:rPr lang="en-US" sz="1800" dirty="0"/>
            <a:t> </a:t>
          </a:r>
          <a:r>
            <a:rPr lang="en-US" sz="1800" dirty="0" err="1"/>
            <a:t>với</a:t>
          </a:r>
          <a:r>
            <a:rPr lang="en-US" sz="1800" dirty="0"/>
            <a:t> </a:t>
          </a:r>
          <a:r>
            <a:rPr lang="en-US" sz="1800" dirty="0" err="1"/>
            <a:t>cường</a:t>
          </a:r>
          <a:r>
            <a:rPr lang="en-US" sz="1800" dirty="0"/>
            <a:t> </a:t>
          </a:r>
          <a:r>
            <a:rPr lang="en-US" sz="1800" dirty="0" err="1"/>
            <a:t>độ</a:t>
          </a:r>
          <a:r>
            <a:rPr lang="en-US" sz="1800" dirty="0"/>
            <a:t> </a:t>
          </a:r>
          <a:r>
            <a:rPr lang="en-US" sz="1800" dirty="0" err="1"/>
            <a:t>màu</a:t>
          </a:r>
          <a:r>
            <a:rPr lang="en-US" sz="1800" dirty="0"/>
            <a:t> </a:t>
          </a:r>
          <a:r>
            <a:rPr lang="en-US" sz="1800" dirty="0" err="1"/>
            <a:t>sắc</a:t>
          </a:r>
          <a:r>
            <a:rPr lang="en-US" sz="1800" dirty="0"/>
            <a:t>. </a:t>
          </a:r>
          <a:r>
            <a:rPr lang="en-US" sz="1600" dirty="0"/>
            <a:t> </a:t>
          </a:r>
          <a:endParaRPr lang="en-GB" sz="1600" dirty="0"/>
        </a:p>
      </dgm:t>
    </dgm:pt>
    <dgm:pt modelId="{E51654B1-8767-4B66-9041-ABD30C4AF288}" type="parTrans" cxnId="{8E1E538A-51B9-40E9-994E-7A94EBE0AF16}">
      <dgm:prSet/>
      <dgm:spPr/>
      <dgm:t>
        <a:bodyPr/>
        <a:lstStyle/>
        <a:p>
          <a:endParaRPr lang="en-GB"/>
        </a:p>
      </dgm:t>
    </dgm:pt>
    <dgm:pt modelId="{2F2F8AE1-A9BA-473D-9EDC-F85BAC2BF2FE}" type="sibTrans" cxnId="{8E1E538A-51B9-40E9-994E-7A94EBE0AF16}">
      <dgm:prSet/>
      <dgm:spPr/>
      <dgm:t>
        <a:bodyPr/>
        <a:lstStyle/>
        <a:p>
          <a:endParaRPr lang="en-GB"/>
        </a:p>
      </dgm:t>
    </dgm:pt>
    <dgm:pt modelId="{7487A636-0AA7-445D-B6C6-7C8E9A8FBCEA}" type="pres">
      <dgm:prSet presAssocID="{A0D88B15-AF7F-4FC1-96D2-5506B95C0EC9}" presName="Name0" presStyleCnt="0">
        <dgm:presLayoutVars>
          <dgm:dir/>
          <dgm:animLvl val="lvl"/>
          <dgm:resizeHandles val="exact"/>
        </dgm:presLayoutVars>
      </dgm:prSet>
      <dgm:spPr/>
    </dgm:pt>
    <dgm:pt modelId="{FEFB19A9-CADC-492E-8CFC-A1DA771870B6}" type="pres">
      <dgm:prSet presAssocID="{8D0BE3A8-1D4D-42B9-8C56-CF858FC831AA}" presName="composite" presStyleCnt="0"/>
      <dgm:spPr/>
    </dgm:pt>
    <dgm:pt modelId="{AA6206C9-7CFB-4A76-B2C3-298195FDD8BB}" type="pres">
      <dgm:prSet presAssocID="{8D0BE3A8-1D4D-42B9-8C56-CF858FC831A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5BA78D1-69EC-42D6-BAEB-154651C51E7B}" type="pres">
      <dgm:prSet presAssocID="{8D0BE3A8-1D4D-42B9-8C56-CF858FC831A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CC26B01-353D-4DF8-86D9-674B77FE0C46}" srcId="{8D0BE3A8-1D4D-42B9-8C56-CF858FC831AA}" destId="{01BFE793-77D2-4A3C-B2D1-DEF280559EF6}" srcOrd="0" destOrd="0" parTransId="{17664F41-CBC0-4600-A7BA-9767DAC8DF19}" sibTransId="{A07D75EC-2F14-4C83-9892-803AFF558AF3}"/>
    <dgm:cxn modelId="{B4413C03-CFED-4259-979B-67CC4F858D93}" type="presOf" srcId="{815F5519-6A89-48F9-BABD-B7FCB2C26C01}" destId="{C5BA78D1-69EC-42D6-BAEB-154651C51E7B}" srcOrd="0" destOrd="1" presId="urn:microsoft.com/office/officeart/2005/8/layout/hList1"/>
    <dgm:cxn modelId="{0942AB19-9B66-4468-9099-5B1A1B1E3AF4}" type="presOf" srcId="{5A5188A8-8CF6-4490-87FA-6FBF123E4E2E}" destId="{C5BA78D1-69EC-42D6-BAEB-154651C51E7B}" srcOrd="0" destOrd="5" presId="urn:microsoft.com/office/officeart/2005/8/layout/hList1"/>
    <dgm:cxn modelId="{3B4D4D31-82F1-4C2B-B111-F12D915E2242}" srcId="{A0D88B15-AF7F-4FC1-96D2-5506B95C0EC9}" destId="{8D0BE3A8-1D4D-42B9-8C56-CF858FC831AA}" srcOrd="0" destOrd="0" parTransId="{B94BFBA3-E18E-43BB-B8CB-A4EA6A00FDB0}" sibTransId="{6527BD84-99F7-4234-B22D-BB6ED39BCE53}"/>
    <dgm:cxn modelId="{39E0723A-A1E7-48BC-8603-2BD0B68E43F1}" srcId="{8D0BE3A8-1D4D-42B9-8C56-CF858FC831AA}" destId="{5A5188A8-8CF6-4490-87FA-6FBF123E4E2E}" srcOrd="5" destOrd="0" parTransId="{5B6276C8-3FA1-43BD-88AF-7071F42F6529}" sibTransId="{673151B3-DEF1-47EC-91EB-5C4B0F006E6B}"/>
    <dgm:cxn modelId="{3E00BD60-521B-4B40-8A77-57294ED8C76F}" type="presOf" srcId="{01BFE793-77D2-4A3C-B2D1-DEF280559EF6}" destId="{C5BA78D1-69EC-42D6-BAEB-154651C51E7B}" srcOrd="0" destOrd="0" presId="urn:microsoft.com/office/officeart/2005/8/layout/hList1"/>
    <dgm:cxn modelId="{3C85276F-8F04-4031-8996-99B91CECD55B}" type="presOf" srcId="{8D0BE3A8-1D4D-42B9-8C56-CF858FC831AA}" destId="{AA6206C9-7CFB-4A76-B2C3-298195FDD8BB}" srcOrd="0" destOrd="0" presId="urn:microsoft.com/office/officeart/2005/8/layout/hList1"/>
    <dgm:cxn modelId="{28F3DD53-51B6-4AB7-B632-CE10DCE0A601}" srcId="{8D0BE3A8-1D4D-42B9-8C56-CF858FC831AA}" destId="{815F5519-6A89-48F9-BABD-B7FCB2C26C01}" srcOrd="1" destOrd="0" parTransId="{B77FFD2C-F0C3-4BF7-9A0F-5C19284DCB5F}" sibTransId="{F5F5E413-B3CB-44F3-97A4-FD76CDABDE99}"/>
    <dgm:cxn modelId="{8E1E538A-51B9-40E9-994E-7A94EBE0AF16}" srcId="{8D0BE3A8-1D4D-42B9-8C56-CF858FC831AA}" destId="{01ABFE45-BD9C-4EE0-B54F-BB3E0DFA9951}" srcOrd="4" destOrd="0" parTransId="{E51654B1-8767-4B66-9041-ABD30C4AF288}" sibTransId="{2F2F8AE1-A9BA-473D-9EDC-F85BAC2BF2FE}"/>
    <dgm:cxn modelId="{8AC32DA4-F0CE-4043-9EBC-FAF94A99D0BE}" type="presOf" srcId="{ED3258A4-3A23-49E7-9AAD-841C508BE2C2}" destId="{C5BA78D1-69EC-42D6-BAEB-154651C51E7B}" srcOrd="0" destOrd="2" presId="urn:microsoft.com/office/officeart/2005/8/layout/hList1"/>
    <dgm:cxn modelId="{498A31A9-DAEF-431B-A0BF-17AFC851441A}" type="presOf" srcId="{01ABFE45-BD9C-4EE0-B54F-BB3E0DFA9951}" destId="{C5BA78D1-69EC-42D6-BAEB-154651C51E7B}" srcOrd="0" destOrd="4" presId="urn:microsoft.com/office/officeart/2005/8/layout/hList1"/>
    <dgm:cxn modelId="{77F615AE-4B44-4DEC-B4C8-63E74E346FD7}" type="presOf" srcId="{81DF9450-6F04-402E-A9EA-E4A94BB5B21E}" destId="{C5BA78D1-69EC-42D6-BAEB-154651C51E7B}" srcOrd="0" destOrd="3" presId="urn:microsoft.com/office/officeart/2005/8/layout/hList1"/>
    <dgm:cxn modelId="{77C7A6D9-5D0E-48CB-AC55-324C48A25F70}" srcId="{8D0BE3A8-1D4D-42B9-8C56-CF858FC831AA}" destId="{81DF9450-6F04-402E-A9EA-E4A94BB5B21E}" srcOrd="3" destOrd="0" parTransId="{9A7E07E4-3F6E-4B1E-8BC7-6D75C424A50A}" sibTransId="{4FA22755-8BC5-4C19-B47D-207C4CF23725}"/>
    <dgm:cxn modelId="{CBF3A5E8-3B4D-400B-A1AF-D1531138F243}" srcId="{8D0BE3A8-1D4D-42B9-8C56-CF858FC831AA}" destId="{ED3258A4-3A23-49E7-9AAD-841C508BE2C2}" srcOrd="2" destOrd="0" parTransId="{7B2A1D87-1A93-41A4-ABC0-0788F2A28A01}" sibTransId="{0836A8A3-ADE0-4F22-AC81-4EB6FE1AA577}"/>
    <dgm:cxn modelId="{3BD4F3FD-37AC-4B77-A43E-53806FDC9191}" type="presOf" srcId="{A0D88B15-AF7F-4FC1-96D2-5506B95C0EC9}" destId="{7487A636-0AA7-445D-B6C6-7C8E9A8FBCEA}" srcOrd="0" destOrd="0" presId="urn:microsoft.com/office/officeart/2005/8/layout/hList1"/>
    <dgm:cxn modelId="{CCD52179-24E9-465C-A683-F957EA3A8BD5}" type="presParOf" srcId="{7487A636-0AA7-445D-B6C6-7C8E9A8FBCEA}" destId="{FEFB19A9-CADC-492E-8CFC-A1DA771870B6}" srcOrd="0" destOrd="0" presId="urn:microsoft.com/office/officeart/2005/8/layout/hList1"/>
    <dgm:cxn modelId="{F4DA32F4-4932-49C6-A54B-C41474DF8295}" type="presParOf" srcId="{FEFB19A9-CADC-492E-8CFC-A1DA771870B6}" destId="{AA6206C9-7CFB-4A76-B2C3-298195FDD8BB}" srcOrd="0" destOrd="0" presId="urn:microsoft.com/office/officeart/2005/8/layout/hList1"/>
    <dgm:cxn modelId="{11689A15-BAD4-4802-85DB-098171700C4E}" type="presParOf" srcId="{FEFB19A9-CADC-492E-8CFC-A1DA771870B6}" destId="{C5BA78D1-69EC-42D6-BAEB-154651C51E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D88B15-AF7F-4FC1-96D2-5506B95C0E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8D0BE3A8-1D4D-42B9-8C56-CF858FC831AA}">
      <dgm:prSet custT="1"/>
      <dgm:spPr/>
      <dgm:t>
        <a:bodyPr/>
        <a:lstStyle/>
        <a:p>
          <a:r>
            <a:rPr lang="en-US" sz="2400" b="1" i="1" dirty="0" err="1"/>
            <a:t>Khối</a:t>
          </a:r>
          <a:r>
            <a:rPr lang="en-US" sz="2400" b="1" i="1" dirty="0"/>
            <a:t> </a:t>
          </a:r>
          <a:r>
            <a:rPr lang="en-US" sz="2400" b="1" i="1" dirty="0" err="1"/>
            <a:t>đầu</a:t>
          </a:r>
          <a:r>
            <a:rPr lang="en-US" sz="2400" b="1" i="1" dirty="0"/>
            <a:t> </a:t>
          </a:r>
          <a:r>
            <a:rPr lang="en-US" sz="2400" b="1" i="1" dirty="0" err="1"/>
            <a:t>vào-Nguyên</a:t>
          </a:r>
          <a:r>
            <a:rPr lang="en-US" sz="2400" b="1" i="1" dirty="0"/>
            <a:t> </a:t>
          </a:r>
          <a:r>
            <a:rPr lang="en-US" sz="2400" b="1" i="1" dirty="0" err="1"/>
            <a:t>lý</a:t>
          </a:r>
          <a:r>
            <a:rPr lang="en-US" sz="2400" b="1" i="1" dirty="0"/>
            <a:t> </a:t>
          </a:r>
          <a:r>
            <a:rPr lang="en-US" sz="2400" b="1" i="1" dirty="0" err="1"/>
            <a:t>hoạt</a:t>
          </a:r>
          <a:r>
            <a:rPr lang="en-US" sz="2400" b="1" i="1" dirty="0"/>
            <a:t> </a:t>
          </a:r>
          <a:r>
            <a:rPr lang="en-US" sz="2400" b="1" i="1" dirty="0" err="1"/>
            <a:t>động</a:t>
          </a:r>
          <a:endParaRPr lang="vi-VN" sz="2400" b="1" dirty="0"/>
        </a:p>
      </dgm:t>
    </dgm:pt>
    <dgm:pt modelId="{B94BFBA3-E18E-43BB-B8CB-A4EA6A00FDB0}" type="parTrans" cxnId="{3B4D4D31-82F1-4C2B-B111-F12D915E2242}">
      <dgm:prSet/>
      <dgm:spPr/>
      <dgm:t>
        <a:bodyPr/>
        <a:lstStyle/>
        <a:p>
          <a:endParaRPr lang="vi-VN"/>
        </a:p>
      </dgm:t>
    </dgm:pt>
    <dgm:pt modelId="{6527BD84-99F7-4234-B22D-BB6ED39BCE53}" type="sibTrans" cxnId="{3B4D4D31-82F1-4C2B-B111-F12D915E2242}">
      <dgm:prSet/>
      <dgm:spPr/>
      <dgm:t>
        <a:bodyPr/>
        <a:lstStyle/>
        <a:p>
          <a:endParaRPr lang="vi-VN"/>
        </a:p>
      </dgm:t>
    </dgm:pt>
    <dgm:pt modelId="{01BFE793-77D2-4A3C-B2D1-DEF280559EF6}">
      <dgm:prSet custT="1"/>
      <dgm:spPr/>
      <dgm:t>
        <a:bodyPr/>
        <a:lstStyle/>
        <a:p>
          <a:r>
            <a:rPr lang="en-US" sz="1600" dirty="0" err="1"/>
            <a:t>Khối</a:t>
          </a:r>
          <a:r>
            <a:rPr lang="en-US" sz="1600" dirty="0"/>
            <a:t> </a:t>
          </a:r>
          <a:r>
            <a:rPr lang="en-US" sz="1600" dirty="0" err="1"/>
            <a:t>đầu</a:t>
          </a:r>
          <a:r>
            <a:rPr lang="en-US" sz="1600" dirty="0"/>
            <a:t> </a:t>
          </a:r>
          <a:r>
            <a:rPr lang="en-US" sz="1600" dirty="0" err="1"/>
            <a:t>tiên</a:t>
          </a:r>
          <a:r>
            <a:rPr lang="en-US" sz="1600" dirty="0"/>
            <a:t> </a:t>
          </a:r>
          <a:r>
            <a:rPr lang="en-US" sz="1600" dirty="0" err="1"/>
            <a:t>là</a:t>
          </a:r>
          <a:r>
            <a:rPr lang="en-US" sz="1600" dirty="0"/>
            <a:t> </a:t>
          </a:r>
          <a:r>
            <a:rPr lang="en-US" sz="1600" dirty="0" err="1"/>
            <a:t>mảng</a:t>
          </a:r>
          <a:r>
            <a:rPr lang="en-US" sz="1600" dirty="0"/>
            <a:t> ma </a:t>
          </a:r>
          <a:r>
            <a:rPr lang="en-US" sz="1600" dirty="0" err="1"/>
            <a:t>trận</a:t>
          </a:r>
          <a:r>
            <a:rPr lang="en-US" sz="1600" dirty="0"/>
            <a:t> 8×8 </a:t>
          </a:r>
          <a:r>
            <a:rPr lang="en-US" sz="1600" dirty="0" err="1"/>
            <a:t>gồm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photodiode. Photodiode </a:t>
          </a:r>
          <a:r>
            <a:rPr lang="en-US" sz="1600" dirty="0" err="1"/>
            <a:t>đơn</a:t>
          </a:r>
          <a:r>
            <a:rPr lang="en-US" sz="1600" dirty="0"/>
            <a:t> </a:t>
          </a:r>
          <a:r>
            <a:rPr lang="en-US" sz="1600" dirty="0" err="1"/>
            <a:t>giản</a:t>
          </a:r>
          <a:r>
            <a:rPr lang="en-US" sz="1600" dirty="0"/>
            <a:t> </a:t>
          </a:r>
          <a:r>
            <a:rPr lang="en-US" sz="1600" dirty="0" err="1"/>
            <a:t>là</a:t>
          </a:r>
          <a:r>
            <a:rPr lang="en-US" sz="1600" dirty="0"/>
            <a:t> </a:t>
          </a:r>
          <a:r>
            <a:rPr lang="en-US" sz="1600" dirty="0" err="1"/>
            <a:t>một</a:t>
          </a:r>
          <a:r>
            <a:rPr lang="en-US" sz="1600" dirty="0"/>
            <a:t> </a:t>
          </a:r>
          <a:r>
            <a:rPr lang="en-US" sz="1600" dirty="0" err="1"/>
            <a:t>linh</a:t>
          </a:r>
          <a:r>
            <a:rPr lang="en-US" sz="1600" dirty="0"/>
            <a:t> </a:t>
          </a:r>
          <a:r>
            <a:rPr lang="en-US" sz="1600" dirty="0" err="1"/>
            <a:t>kiện</a:t>
          </a:r>
          <a:r>
            <a:rPr lang="en-US" sz="1600" dirty="0"/>
            <a:t> </a:t>
          </a:r>
          <a:r>
            <a:rPr lang="en-US" sz="1600" dirty="0" err="1"/>
            <a:t>bán</a:t>
          </a:r>
          <a:r>
            <a:rPr lang="en-US" sz="1600" dirty="0"/>
            <a:t> </a:t>
          </a:r>
          <a:r>
            <a:rPr lang="en-US" sz="1600" dirty="0" err="1"/>
            <a:t>dẫn</a:t>
          </a:r>
          <a:r>
            <a:rPr lang="en-US" sz="1600" dirty="0"/>
            <a:t> </a:t>
          </a:r>
          <a:r>
            <a:rPr lang="en-US" sz="1600" dirty="0" err="1"/>
            <a:t>chuyển</a:t>
          </a:r>
          <a:r>
            <a:rPr lang="en-US" sz="1600" dirty="0"/>
            <a:t> </a:t>
          </a:r>
          <a:r>
            <a:rPr lang="en-US" sz="1600" dirty="0" err="1"/>
            <a:t>đổi</a:t>
          </a:r>
          <a:r>
            <a:rPr lang="en-US" sz="1600" dirty="0"/>
            <a:t> </a:t>
          </a:r>
          <a:r>
            <a:rPr lang="en-US" sz="1600" dirty="0" err="1"/>
            <a:t>ánh</a:t>
          </a:r>
          <a:r>
            <a:rPr lang="en-US" sz="1600" dirty="0"/>
            <a:t> </a:t>
          </a:r>
          <a:r>
            <a:rPr lang="en-US" sz="1600" dirty="0" err="1"/>
            <a:t>sáng</a:t>
          </a:r>
          <a:r>
            <a:rPr lang="en-US" sz="1600" dirty="0"/>
            <a:t> </a:t>
          </a:r>
          <a:r>
            <a:rPr lang="en-US" sz="1600" dirty="0" err="1"/>
            <a:t>thành</a:t>
          </a:r>
          <a:r>
            <a:rPr lang="en-US" sz="1600" dirty="0"/>
            <a:t> </a:t>
          </a:r>
          <a:r>
            <a:rPr lang="en-US" sz="1600" dirty="0" err="1"/>
            <a:t>dòng</a:t>
          </a:r>
          <a:r>
            <a:rPr lang="en-US" sz="1600" dirty="0"/>
            <a:t> </a:t>
          </a:r>
          <a:r>
            <a:rPr lang="en-US" sz="1600" dirty="0" err="1"/>
            <a:t>điện</a:t>
          </a:r>
          <a:r>
            <a:rPr lang="en-US" sz="1600" dirty="0"/>
            <a:t>.</a:t>
          </a:r>
          <a:endParaRPr lang="vi-VN" sz="1600" dirty="0"/>
        </a:p>
      </dgm:t>
    </dgm:pt>
    <dgm:pt modelId="{17664F41-CBC0-4600-A7BA-9767DAC8DF19}" type="parTrans" cxnId="{0CC26B01-353D-4DF8-86D9-674B77FE0C46}">
      <dgm:prSet/>
      <dgm:spPr/>
      <dgm:t>
        <a:bodyPr/>
        <a:lstStyle/>
        <a:p>
          <a:endParaRPr lang="vi-VN"/>
        </a:p>
      </dgm:t>
    </dgm:pt>
    <dgm:pt modelId="{A07D75EC-2F14-4C83-9892-803AFF558AF3}" type="sibTrans" cxnId="{0CC26B01-353D-4DF8-86D9-674B77FE0C46}">
      <dgm:prSet/>
      <dgm:spPr/>
      <dgm:t>
        <a:bodyPr/>
        <a:lstStyle/>
        <a:p>
          <a:endParaRPr lang="vi-VN"/>
        </a:p>
      </dgm:t>
    </dgm:pt>
    <dgm:pt modelId="{2630DD18-90A6-4C1F-9E8B-AF245A9CA804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600" dirty="0"/>
            <a:t>16 photodiode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 </a:t>
          </a:r>
          <a:r>
            <a:rPr lang="en-US" sz="1600" dirty="0" err="1"/>
            <a:t>lọc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đỏ</a:t>
          </a:r>
          <a:r>
            <a:rPr lang="en-US" sz="1600" dirty="0"/>
            <a:t> (red)</a:t>
          </a:r>
          <a:endParaRPr lang="en-GB" sz="1600" dirty="0"/>
        </a:p>
      </dgm:t>
    </dgm:pt>
    <dgm:pt modelId="{FCC7632D-1707-41EA-B195-1BBAA91F4F69}" type="parTrans" cxnId="{39BAE26E-2106-4AF8-91A0-42F4F4046635}">
      <dgm:prSet/>
      <dgm:spPr/>
      <dgm:t>
        <a:bodyPr/>
        <a:lstStyle/>
        <a:p>
          <a:endParaRPr lang="en-GB"/>
        </a:p>
      </dgm:t>
    </dgm:pt>
    <dgm:pt modelId="{1D587D01-14F1-4CE7-8702-8932BB21D99E}" type="sibTrans" cxnId="{39BAE26E-2106-4AF8-91A0-42F4F4046635}">
      <dgm:prSet/>
      <dgm:spPr/>
      <dgm:t>
        <a:bodyPr/>
        <a:lstStyle/>
        <a:p>
          <a:endParaRPr lang="en-GB"/>
        </a:p>
      </dgm:t>
    </dgm:pt>
    <dgm:pt modelId="{BAD944D5-899F-4B7A-A49B-F7E388F77513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600" dirty="0"/>
            <a:t>16 photodiode </a:t>
          </a:r>
          <a:r>
            <a:rPr lang="en-US" sz="1600" dirty="0" err="1"/>
            <a:t>trắng</a:t>
          </a:r>
          <a:r>
            <a:rPr lang="en-US" sz="1600" dirty="0"/>
            <a:t> </a:t>
          </a:r>
          <a:r>
            <a:rPr lang="en-US" sz="1600" dirty="0" err="1"/>
            <a:t>không</a:t>
          </a:r>
          <a:r>
            <a:rPr lang="en-US" sz="1600" dirty="0"/>
            <a:t> </a:t>
          </a:r>
          <a:r>
            <a:rPr lang="en-US" sz="1600" dirty="0" err="1"/>
            <a:t>lọc</a:t>
          </a:r>
          <a:r>
            <a:rPr lang="en-US" sz="1600" dirty="0"/>
            <a:t> (clear)</a:t>
          </a:r>
          <a:endParaRPr lang="en-GB" sz="1600" dirty="0"/>
        </a:p>
      </dgm:t>
    </dgm:pt>
    <dgm:pt modelId="{DD768011-00EE-4922-83C5-2EF92B623459}" type="parTrans" cxnId="{D448A337-D1C0-4D01-B23E-0E710CB4202F}">
      <dgm:prSet/>
      <dgm:spPr/>
      <dgm:t>
        <a:bodyPr/>
        <a:lstStyle/>
        <a:p>
          <a:endParaRPr lang="en-GB"/>
        </a:p>
      </dgm:t>
    </dgm:pt>
    <dgm:pt modelId="{9A8F51FE-D37C-42DA-8CD1-28A6643545EA}" type="sibTrans" cxnId="{D448A337-D1C0-4D01-B23E-0E710CB4202F}">
      <dgm:prSet/>
      <dgm:spPr/>
      <dgm:t>
        <a:bodyPr/>
        <a:lstStyle/>
        <a:p>
          <a:endParaRPr lang="en-GB"/>
        </a:p>
      </dgm:t>
    </dgm:pt>
    <dgm:pt modelId="{A2107399-F918-40F0-9C19-7064BAAD0F4D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600" dirty="0"/>
            <a:t>16 photodiode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 </a:t>
          </a:r>
          <a:r>
            <a:rPr lang="en-US" sz="1600" dirty="0" err="1"/>
            <a:t>lọc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xanh</a:t>
          </a:r>
          <a:r>
            <a:rPr lang="en-US" sz="1600" dirty="0"/>
            <a:t> </a:t>
          </a:r>
          <a:r>
            <a:rPr lang="en-US" sz="1600" dirty="0" err="1"/>
            <a:t>lá</a:t>
          </a:r>
          <a:r>
            <a:rPr lang="en-US" sz="1600" dirty="0"/>
            <a:t> (green)</a:t>
          </a:r>
          <a:endParaRPr lang="en-GB" sz="1600" dirty="0"/>
        </a:p>
      </dgm:t>
    </dgm:pt>
    <dgm:pt modelId="{843D5F4D-F045-4175-B0A3-E55557B379DE}" type="sibTrans" cxnId="{FAEF5930-D23D-45BC-857F-DFFD3528A896}">
      <dgm:prSet/>
      <dgm:spPr/>
      <dgm:t>
        <a:bodyPr/>
        <a:lstStyle/>
        <a:p>
          <a:endParaRPr lang="en-GB"/>
        </a:p>
      </dgm:t>
    </dgm:pt>
    <dgm:pt modelId="{FAB337AD-40DA-4D64-962D-91FA78D945AF}" type="parTrans" cxnId="{FAEF5930-D23D-45BC-857F-DFFD3528A896}">
      <dgm:prSet/>
      <dgm:spPr/>
      <dgm:t>
        <a:bodyPr/>
        <a:lstStyle/>
        <a:p>
          <a:endParaRPr lang="en-GB"/>
        </a:p>
      </dgm:t>
    </dgm:pt>
    <dgm:pt modelId="{8212BFAC-3E8F-48DC-912D-839584E6B991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600" dirty="0"/>
            <a:t>16 photodiode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 </a:t>
          </a:r>
          <a:r>
            <a:rPr lang="en-US" sz="1600" dirty="0" err="1"/>
            <a:t>lọc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xanh</a:t>
          </a:r>
          <a:r>
            <a:rPr lang="en-US" sz="1600" dirty="0"/>
            <a:t> </a:t>
          </a:r>
          <a:r>
            <a:rPr lang="en-US" sz="1600" dirty="0" err="1"/>
            <a:t>dương</a:t>
          </a:r>
          <a:r>
            <a:rPr lang="en-US" sz="1600" dirty="0"/>
            <a:t> (blue)</a:t>
          </a:r>
          <a:endParaRPr lang="en-GB" sz="1600" dirty="0"/>
        </a:p>
      </dgm:t>
    </dgm:pt>
    <dgm:pt modelId="{BFD93815-938C-441D-A396-2E40800DB38F}" type="sibTrans" cxnId="{077A027D-F0C7-421F-9D8C-98AB5993F315}">
      <dgm:prSet/>
      <dgm:spPr/>
      <dgm:t>
        <a:bodyPr/>
        <a:lstStyle/>
        <a:p>
          <a:endParaRPr lang="en-GB"/>
        </a:p>
      </dgm:t>
    </dgm:pt>
    <dgm:pt modelId="{7724745E-7624-47B5-ABC6-70C1ED4C7392}" type="parTrans" cxnId="{077A027D-F0C7-421F-9D8C-98AB5993F315}">
      <dgm:prSet/>
      <dgm:spPr/>
      <dgm:t>
        <a:bodyPr/>
        <a:lstStyle/>
        <a:p>
          <a:endParaRPr lang="en-GB"/>
        </a:p>
      </dgm:t>
    </dgm:pt>
    <dgm:pt modelId="{01ABFE45-BD9C-4EE0-B54F-BB3E0DFA9951}">
      <dgm:prSet custT="1"/>
      <dgm:spPr/>
      <dgm:t>
        <a:bodyPr/>
        <a:lstStyle/>
        <a:p>
          <a:r>
            <a:rPr lang="en-US" sz="1600" dirty="0"/>
            <a:t>.  </a:t>
          </a:r>
          <a:r>
            <a:rPr lang="en-US" sz="1600" dirty="0" err="1"/>
            <a:t>Bản</a:t>
          </a:r>
          <a:r>
            <a:rPr lang="en-US" sz="1600" dirty="0"/>
            <a:t> </a:t>
          </a:r>
          <a:r>
            <a:rPr lang="en-US" sz="1600" dirty="0" err="1"/>
            <a:t>chất</a:t>
          </a:r>
          <a:r>
            <a:rPr lang="en-US" sz="1600" dirty="0"/>
            <a:t> </a:t>
          </a:r>
          <a:r>
            <a:rPr lang="en-US" sz="1600" dirty="0" err="1"/>
            <a:t>của</a:t>
          </a:r>
          <a:r>
            <a:rPr lang="en-US" sz="1600" dirty="0"/>
            <a:t> 4 </a:t>
          </a:r>
          <a:r>
            <a:rPr lang="en-US" sz="1600" dirty="0" err="1"/>
            <a:t>loại</a:t>
          </a:r>
          <a:r>
            <a:rPr lang="en-US" sz="1600" dirty="0"/>
            <a:t> photodiode </a:t>
          </a:r>
          <a:r>
            <a:rPr lang="en-US" sz="1600" dirty="0" err="1"/>
            <a:t>trên</a:t>
          </a:r>
          <a:r>
            <a:rPr lang="en-US" sz="1600" dirty="0"/>
            <a:t> </a:t>
          </a:r>
          <a:r>
            <a:rPr lang="en-US" sz="1600" dirty="0" err="1"/>
            <a:t>như</a:t>
          </a:r>
          <a:r>
            <a:rPr lang="en-US" sz="1600" dirty="0"/>
            <a:t> </a:t>
          </a:r>
          <a:r>
            <a:rPr lang="en-US" sz="1600" dirty="0" err="1"/>
            <a:t>là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bộ</a:t>
          </a:r>
          <a:r>
            <a:rPr lang="en-US" sz="1600" dirty="0"/>
            <a:t> </a:t>
          </a:r>
          <a:r>
            <a:rPr lang="en-US" sz="1600" dirty="0" err="1"/>
            <a:t>lọc</a:t>
          </a:r>
          <a:r>
            <a:rPr lang="en-US" sz="1600" dirty="0"/>
            <a:t> </a:t>
          </a:r>
          <a:r>
            <a:rPr lang="en-US" sz="1600" dirty="0" err="1"/>
            <a:t>ánh</a:t>
          </a:r>
          <a:r>
            <a:rPr lang="en-US" sz="1600" dirty="0"/>
            <a:t> </a:t>
          </a:r>
          <a:r>
            <a:rPr lang="en-US" sz="1600" dirty="0" err="1"/>
            <a:t>sáng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sắc</a:t>
          </a:r>
          <a:r>
            <a:rPr lang="en-US" sz="1600" dirty="0"/>
            <a:t> </a:t>
          </a:r>
          <a:r>
            <a:rPr lang="en-US" sz="1600" dirty="0" err="1"/>
            <a:t>khác</a:t>
          </a:r>
          <a:r>
            <a:rPr lang="en-US" sz="1600" dirty="0"/>
            <a:t> </a:t>
          </a:r>
          <a:r>
            <a:rPr lang="en-US" sz="1600" dirty="0" err="1"/>
            <a:t>nhau</a:t>
          </a:r>
          <a:r>
            <a:rPr lang="en-US" sz="1600" dirty="0"/>
            <a:t>. Khi </a:t>
          </a:r>
          <a:r>
            <a:rPr lang="en-US" sz="1600" dirty="0" err="1"/>
            <a:t>lựa</a:t>
          </a:r>
          <a:r>
            <a:rPr lang="en-US" sz="1600" dirty="0"/>
            <a:t> </a:t>
          </a:r>
          <a:r>
            <a:rPr lang="en-US" sz="1600" dirty="0" err="1"/>
            <a:t>chọn</a:t>
          </a:r>
          <a:r>
            <a:rPr lang="en-US" sz="1600" dirty="0"/>
            <a:t> </a:t>
          </a:r>
          <a:r>
            <a:rPr lang="en-US" sz="1600" dirty="0" err="1"/>
            <a:t>một</a:t>
          </a:r>
          <a:r>
            <a:rPr lang="en-US" sz="1600" dirty="0"/>
            <a:t> </a:t>
          </a:r>
          <a:r>
            <a:rPr lang="en-US" sz="1600" dirty="0" err="1"/>
            <a:t>bộ</a:t>
          </a:r>
          <a:r>
            <a:rPr lang="en-US" sz="1600" dirty="0"/>
            <a:t> </a:t>
          </a:r>
          <a:r>
            <a:rPr lang="en-US" sz="1600" dirty="0" err="1"/>
            <a:t>lọc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nào</a:t>
          </a:r>
          <a:r>
            <a:rPr lang="en-US" sz="1600" dirty="0"/>
            <a:t> </a:t>
          </a:r>
          <a:r>
            <a:rPr lang="en-US" sz="1600" dirty="0" err="1"/>
            <a:t>nó</a:t>
          </a:r>
          <a:r>
            <a:rPr lang="en-US" sz="1600" dirty="0"/>
            <a:t> </a:t>
          </a:r>
          <a:r>
            <a:rPr lang="en-US" sz="1600" dirty="0" err="1"/>
            <a:t>sẽ</a:t>
          </a:r>
          <a:r>
            <a:rPr lang="en-US" sz="1600" dirty="0"/>
            <a:t> </a:t>
          </a:r>
          <a:r>
            <a:rPr lang="en-US" sz="1600" dirty="0" err="1"/>
            <a:t>cho</a:t>
          </a:r>
          <a:r>
            <a:rPr lang="en-US" sz="1600" dirty="0"/>
            <a:t> </a:t>
          </a:r>
          <a:r>
            <a:rPr lang="en-US" sz="1600" dirty="0" err="1"/>
            <a:t>phép</a:t>
          </a:r>
          <a:r>
            <a:rPr lang="en-US" sz="1600" dirty="0"/>
            <a:t> </a:t>
          </a:r>
          <a:r>
            <a:rPr lang="en-US" sz="1600" dirty="0" err="1"/>
            <a:t>chỉ</a:t>
          </a:r>
          <a:r>
            <a:rPr lang="en-US" sz="1600" dirty="0"/>
            <a:t> </a:t>
          </a:r>
          <a:r>
            <a:rPr lang="en-US" sz="1600" dirty="0" err="1"/>
            <a:t>nhận</a:t>
          </a:r>
          <a:r>
            <a:rPr lang="en-US" sz="1600" dirty="0"/>
            <a:t> </a:t>
          </a:r>
          <a:r>
            <a:rPr lang="en-US" sz="1600" dirty="0" err="1"/>
            <a:t>biết</a:t>
          </a:r>
          <a:r>
            <a:rPr lang="en-US" sz="1600" dirty="0"/>
            <a:t> 1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khác</a:t>
          </a:r>
          <a:r>
            <a:rPr lang="en-US" sz="1600" dirty="0"/>
            <a:t> </a:t>
          </a:r>
          <a:r>
            <a:rPr lang="en-US" sz="1600" dirty="0" err="1"/>
            <a:t>sẽ</a:t>
          </a:r>
          <a:r>
            <a:rPr lang="en-US" sz="1600" dirty="0"/>
            <a:t> </a:t>
          </a:r>
          <a:r>
            <a:rPr lang="en-US" sz="1600" dirty="0" err="1"/>
            <a:t>bị</a:t>
          </a:r>
          <a:r>
            <a:rPr lang="en-US" sz="1600" dirty="0"/>
            <a:t> </a:t>
          </a:r>
          <a:r>
            <a:rPr lang="en-US" sz="1600" dirty="0" err="1"/>
            <a:t>chặn</a:t>
          </a:r>
          <a:r>
            <a:rPr lang="en-US" sz="1600" dirty="0"/>
            <a:t>. </a:t>
          </a:r>
          <a:r>
            <a:rPr lang="en-US" sz="1600" dirty="0" err="1"/>
            <a:t>Ví</a:t>
          </a:r>
          <a:r>
            <a:rPr lang="en-US" sz="1600" dirty="0"/>
            <a:t> </a:t>
          </a:r>
          <a:r>
            <a:rPr lang="en-US" sz="1600" dirty="0" err="1"/>
            <a:t>dụ</a:t>
          </a:r>
          <a:r>
            <a:rPr lang="en-US" sz="1600" dirty="0"/>
            <a:t>, </a:t>
          </a:r>
          <a:r>
            <a:rPr lang="en-US" sz="1600" dirty="0" err="1"/>
            <a:t>khi</a:t>
          </a:r>
          <a:r>
            <a:rPr lang="en-US" sz="1600" dirty="0"/>
            <a:t> </a:t>
          </a:r>
          <a:r>
            <a:rPr lang="en-US" sz="1600" dirty="0" err="1"/>
            <a:t>lựa</a:t>
          </a:r>
          <a:r>
            <a:rPr lang="en-US" sz="1600" dirty="0"/>
            <a:t> </a:t>
          </a:r>
          <a:r>
            <a:rPr lang="en-US" sz="1600" dirty="0" err="1"/>
            <a:t>chọn</a:t>
          </a:r>
          <a:r>
            <a:rPr lang="en-US" sz="1600" dirty="0"/>
            <a:t> </a:t>
          </a:r>
          <a:r>
            <a:rPr lang="en-US" sz="1600" dirty="0" err="1"/>
            <a:t>bộ</a:t>
          </a:r>
          <a:r>
            <a:rPr lang="en-US" sz="1600" dirty="0"/>
            <a:t> </a:t>
          </a:r>
          <a:r>
            <a:rPr lang="en-US" sz="1600" dirty="0" err="1"/>
            <a:t>lọc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xanh</a:t>
          </a:r>
          <a:r>
            <a:rPr lang="en-US" sz="1600" dirty="0"/>
            <a:t> </a:t>
          </a:r>
          <a:r>
            <a:rPr lang="en-US" sz="1600" dirty="0" err="1"/>
            <a:t>lá</a:t>
          </a:r>
          <a:r>
            <a:rPr lang="en-US" sz="1600" dirty="0"/>
            <a:t> (green) </a:t>
          </a:r>
          <a:r>
            <a:rPr lang="en-US" sz="1600" dirty="0" err="1"/>
            <a:t>thì</a:t>
          </a:r>
          <a:r>
            <a:rPr lang="en-US" sz="1600" dirty="0"/>
            <a:t> </a:t>
          </a:r>
          <a:r>
            <a:rPr lang="en-US" sz="1600" dirty="0" err="1"/>
            <a:t>chỉ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ánh</a:t>
          </a:r>
          <a:r>
            <a:rPr lang="en-US" sz="1600" dirty="0"/>
            <a:t> </a:t>
          </a:r>
          <a:r>
            <a:rPr lang="en-US" sz="1600" dirty="0" err="1"/>
            <a:t>sáng</a:t>
          </a:r>
          <a:r>
            <a:rPr lang="en-US" sz="1600" dirty="0"/>
            <a:t> </a:t>
          </a:r>
          <a:r>
            <a:rPr lang="en-US" sz="1600" dirty="0" err="1"/>
            <a:t>tới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xanh</a:t>
          </a:r>
          <a:r>
            <a:rPr lang="en-US" sz="1600" dirty="0"/>
            <a:t> </a:t>
          </a:r>
          <a:r>
            <a:rPr lang="en-US" sz="1600" dirty="0" err="1"/>
            <a:t>lá</a:t>
          </a:r>
          <a:r>
            <a:rPr lang="en-US" sz="1600" dirty="0"/>
            <a:t> </a:t>
          </a:r>
          <a:r>
            <a:rPr lang="en-US" sz="1600" dirty="0" err="1"/>
            <a:t>mới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 </a:t>
          </a:r>
          <a:r>
            <a:rPr lang="en-US" sz="1600" dirty="0" err="1"/>
            <a:t>được</a:t>
          </a:r>
          <a:r>
            <a:rPr lang="en-US" sz="1600" dirty="0"/>
            <a:t> </a:t>
          </a:r>
          <a:r>
            <a:rPr lang="en-US" sz="1600" dirty="0" err="1"/>
            <a:t>thông</a:t>
          </a:r>
          <a:r>
            <a:rPr lang="en-US" sz="1600" dirty="0"/>
            <a:t> qua,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đỏ</a:t>
          </a:r>
          <a:r>
            <a:rPr lang="en-US" sz="1600" dirty="0"/>
            <a:t>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xanh</a:t>
          </a:r>
          <a:r>
            <a:rPr lang="en-US" sz="1600" dirty="0"/>
            <a:t> </a:t>
          </a:r>
          <a:r>
            <a:rPr lang="en-US" sz="1600" dirty="0" err="1"/>
            <a:t>dương</a:t>
          </a:r>
          <a:r>
            <a:rPr lang="en-US" sz="1600" dirty="0"/>
            <a:t> </a:t>
          </a:r>
          <a:r>
            <a:rPr lang="en-US" sz="1600" dirty="0" err="1"/>
            <a:t>sẽ</a:t>
          </a:r>
          <a:r>
            <a:rPr lang="en-US" sz="1600" dirty="0"/>
            <a:t> </a:t>
          </a:r>
          <a:r>
            <a:rPr lang="en-US" sz="1600" dirty="0" err="1"/>
            <a:t>bị</a:t>
          </a:r>
          <a:r>
            <a:rPr lang="en-US" sz="1600" dirty="0"/>
            <a:t> </a:t>
          </a:r>
          <a:r>
            <a:rPr lang="en-US" sz="1600" dirty="0" err="1"/>
            <a:t>chặn</a:t>
          </a:r>
          <a:r>
            <a:rPr lang="en-US" sz="1600" dirty="0"/>
            <a:t> </a:t>
          </a:r>
          <a:r>
            <a:rPr lang="en-US" sz="1600" dirty="0" err="1"/>
            <a:t>lại</a:t>
          </a:r>
          <a:r>
            <a:rPr lang="en-US" sz="1600" dirty="0"/>
            <a:t> </a:t>
          </a:r>
          <a:r>
            <a:rPr lang="en-US" sz="1600" dirty="0" err="1"/>
            <a:t>như</a:t>
          </a:r>
          <a:r>
            <a:rPr lang="en-US" sz="1600" dirty="0"/>
            <a:t> </a:t>
          </a:r>
          <a:r>
            <a:rPr lang="en-US" sz="1600" dirty="0" err="1"/>
            <a:t>hình</a:t>
          </a:r>
          <a:r>
            <a:rPr lang="en-US" sz="1600" dirty="0"/>
            <a:t> </a:t>
          </a:r>
          <a:r>
            <a:rPr lang="en-US" sz="1600" dirty="0" err="1"/>
            <a:t>minh</a:t>
          </a:r>
          <a:r>
            <a:rPr lang="en-US" sz="1600" dirty="0"/>
            <a:t> </a:t>
          </a:r>
          <a:r>
            <a:rPr lang="en-US" sz="1600" dirty="0" err="1"/>
            <a:t>họa</a:t>
          </a:r>
          <a:r>
            <a:rPr lang="en-US" sz="1600" dirty="0"/>
            <a:t> </a:t>
          </a:r>
          <a:r>
            <a:rPr lang="en-US" sz="1600" dirty="0" err="1"/>
            <a:t>bên</a:t>
          </a:r>
          <a:r>
            <a:rPr lang="en-US" sz="1600" dirty="0"/>
            <a:t> </a:t>
          </a:r>
          <a:r>
            <a:rPr lang="en-US" sz="1600" dirty="0" err="1"/>
            <a:t>dưới</a:t>
          </a:r>
          <a:r>
            <a:rPr lang="en-US" sz="1600" dirty="0"/>
            <a:t>. </a:t>
          </a:r>
          <a:r>
            <a:rPr lang="en-US" sz="1600" dirty="0" err="1"/>
            <a:t>Vì</a:t>
          </a:r>
          <a:r>
            <a:rPr lang="en-US" sz="1600" dirty="0"/>
            <a:t> </a:t>
          </a:r>
          <a:r>
            <a:rPr lang="en-US" sz="1600" dirty="0" err="1"/>
            <a:t>vậy</a:t>
          </a:r>
          <a:r>
            <a:rPr lang="en-US" sz="1600" dirty="0"/>
            <a:t>, </a:t>
          </a:r>
          <a:r>
            <a:rPr lang="en-US" sz="1600" dirty="0" err="1"/>
            <a:t>chúng</a:t>
          </a:r>
          <a:r>
            <a:rPr lang="en-US" sz="1600" dirty="0"/>
            <a:t> ta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 </a:t>
          </a:r>
          <a:r>
            <a:rPr lang="en-US" sz="1600" dirty="0" err="1"/>
            <a:t>nhận</a:t>
          </a:r>
          <a:r>
            <a:rPr lang="en-US" sz="1600" dirty="0"/>
            <a:t> </a:t>
          </a:r>
          <a:r>
            <a:rPr lang="en-US" sz="1600" dirty="0" err="1"/>
            <a:t>được</a:t>
          </a:r>
          <a:r>
            <a:rPr lang="en-US" sz="1600" dirty="0"/>
            <a:t> </a:t>
          </a:r>
          <a:r>
            <a:rPr lang="en-US" sz="1600" dirty="0" err="1"/>
            <a:t>cường</a:t>
          </a:r>
          <a:r>
            <a:rPr lang="en-US" sz="1600" dirty="0"/>
            <a:t> </a:t>
          </a:r>
          <a:r>
            <a:rPr lang="en-US" sz="1600" dirty="0" err="1"/>
            <a:t>độ</a:t>
          </a:r>
          <a:r>
            <a:rPr lang="en-US" sz="1600" dirty="0"/>
            <a:t> </a:t>
          </a:r>
          <a:r>
            <a:rPr lang="en-US" sz="1600" dirty="0" err="1"/>
            <a:t>ánh</a:t>
          </a:r>
          <a:r>
            <a:rPr lang="en-US" sz="1600" dirty="0"/>
            <a:t> </a:t>
          </a:r>
          <a:r>
            <a:rPr lang="en-US" sz="1600" dirty="0" err="1"/>
            <a:t>sáng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xanh</a:t>
          </a:r>
          <a:r>
            <a:rPr lang="en-US" sz="1600" dirty="0"/>
            <a:t> </a:t>
          </a:r>
          <a:r>
            <a:rPr lang="en-US" sz="1600" dirty="0" err="1"/>
            <a:t>lá</a:t>
          </a:r>
          <a:r>
            <a:rPr lang="en-US" sz="1600" dirty="0"/>
            <a:t>. </a:t>
          </a:r>
          <a:endParaRPr lang="en-GB" sz="1600" dirty="0"/>
        </a:p>
      </dgm:t>
    </dgm:pt>
    <dgm:pt modelId="{2F2F8AE1-A9BA-473D-9EDC-F85BAC2BF2FE}" type="sibTrans" cxnId="{8E1E538A-51B9-40E9-994E-7A94EBE0AF16}">
      <dgm:prSet/>
      <dgm:spPr/>
      <dgm:t>
        <a:bodyPr/>
        <a:lstStyle/>
        <a:p>
          <a:endParaRPr lang="en-GB"/>
        </a:p>
      </dgm:t>
    </dgm:pt>
    <dgm:pt modelId="{E51654B1-8767-4B66-9041-ABD30C4AF288}" type="parTrans" cxnId="{8E1E538A-51B9-40E9-994E-7A94EBE0AF16}">
      <dgm:prSet/>
      <dgm:spPr/>
      <dgm:t>
        <a:bodyPr/>
        <a:lstStyle/>
        <a:p>
          <a:endParaRPr lang="en-GB"/>
        </a:p>
      </dgm:t>
    </dgm:pt>
    <dgm:pt modelId="{7487A636-0AA7-445D-B6C6-7C8E9A8FBCEA}" type="pres">
      <dgm:prSet presAssocID="{A0D88B15-AF7F-4FC1-96D2-5506B95C0EC9}" presName="Name0" presStyleCnt="0">
        <dgm:presLayoutVars>
          <dgm:dir/>
          <dgm:animLvl val="lvl"/>
          <dgm:resizeHandles val="exact"/>
        </dgm:presLayoutVars>
      </dgm:prSet>
      <dgm:spPr/>
    </dgm:pt>
    <dgm:pt modelId="{FEFB19A9-CADC-492E-8CFC-A1DA771870B6}" type="pres">
      <dgm:prSet presAssocID="{8D0BE3A8-1D4D-42B9-8C56-CF858FC831AA}" presName="composite" presStyleCnt="0"/>
      <dgm:spPr/>
    </dgm:pt>
    <dgm:pt modelId="{AA6206C9-7CFB-4A76-B2C3-298195FDD8BB}" type="pres">
      <dgm:prSet presAssocID="{8D0BE3A8-1D4D-42B9-8C56-CF858FC831AA}" presName="parTx" presStyleLbl="alignNode1" presStyleIdx="0" presStyleCnt="1" custScaleY="100000" custLinFactY="-146794" custLinFactNeighborY="-200000">
        <dgm:presLayoutVars>
          <dgm:chMax val="0"/>
          <dgm:chPref val="0"/>
          <dgm:bulletEnabled val="1"/>
        </dgm:presLayoutVars>
      </dgm:prSet>
      <dgm:spPr/>
    </dgm:pt>
    <dgm:pt modelId="{C5BA78D1-69EC-42D6-BAEB-154651C51E7B}" type="pres">
      <dgm:prSet presAssocID="{8D0BE3A8-1D4D-42B9-8C56-CF858FC831AA}" presName="desTx" presStyleLbl="alignAccFollowNode1" presStyleIdx="0" presStyleCnt="1" custScaleY="100000" custLinFactNeighborX="2523" custLinFactNeighborY="3250">
        <dgm:presLayoutVars>
          <dgm:bulletEnabled val="1"/>
        </dgm:presLayoutVars>
      </dgm:prSet>
      <dgm:spPr/>
    </dgm:pt>
  </dgm:ptLst>
  <dgm:cxnLst>
    <dgm:cxn modelId="{0CC26B01-353D-4DF8-86D9-674B77FE0C46}" srcId="{8D0BE3A8-1D4D-42B9-8C56-CF858FC831AA}" destId="{01BFE793-77D2-4A3C-B2D1-DEF280559EF6}" srcOrd="0" destOrd="0" parTransId="{17664F41-CBC0-4600-A7BA-9767DAC8DF19}" sibTransId="{A07D75EC-2F14-4C83-9892-803AFF558AF3}"/>
    <dgm:cxn modelId="{FAEF5930-D23D-45BC-857F-DFFD3528A896}" srcId="{01BFE793-77D2-4A3C-B2D1-DEF280559EF6}" destId="{A2107399-F918-40F0-9C19-7064BAAD0F4D}" srcOrd="1" destOrd="0" parTransId="{FAB337AD-40DA-4D64-962D-91FA78D945AF}" sibTransId="{843D5F4D-F045-4175-B0A3-E55557B379DE}"/>
    <dgm:cxn modelId="{3B4D4D31-82F1-4C2B-B111-F12D915E2242}" srcId="{A0D88B15-AF7F-4FC1-96D2-5506B95C0EC9}" destId="{8D0BE3A8-1D4D-42B9-8C56-CF858FC831AA}" srcOrd="0" destOrd="0" parTransId="{B94BFBA3-E18E-43BB-B8CB-A4EA6A00FDB0}" sibTransId="{6527BD84-99F7-4234-B22D-BB6ED39BCE53}"/>
    <dgm:cxn modelId="{D448A337-D1C0-4D01-B23E-0E710CB4202F}" srcId="{01BFE793-77D2-4A3C-B2D1-DEF280559EF6}" destId="{BAD944D5-899F-4B7A-A49B-F7E388F77513}" srcOrd="3" destOrd="0" parTransId="{DD768011-00EE-4922-83C5-2EF92B623459}" sibTransId="{9A8F51FE-D37C-42DA-8CD1-28A6643545EA}"/>
    <dgm:cxn modelId="{C027363F-BC62-46D1-A29B-B9385F799948}" type="presOf" srcId="{A2107399-F918-40F0-9C19-7064BAAD0F4D}" destId="{C5BA78D1-69EC-42D6-BAEB-154651C51E7B}" srcOrd="0" destOrd="2" presId="urn:microsoft.com/office/officeart/2005/8/layout/hList1"/>
    <dgm:cxn modelId="{3E00BD60-521B-4B40-8A77-57294ED8C76F}" type="presOf" srcId="{01BFE793-77D2-4A3C-B2D1-DEF280559EF6}" destId="{C5BA78D1-69EC-42D6-BAEB-154651C51E7B}" srcOrd="0" destOrd="0" presId="urn:microsoft.com/office/officeart/2005/8/layout/hList1"/>
    <dgm:cxn modelId="{E963E06B-2C71-4C0C-A54B-62857CB65554}" type="presOf" srcId="{8212BFAC-3E8F-48DC-912D-839584E6B991}" destId="{C5BA78D1-69EC-42D6-BAEB-154651C51E7B}" srcOrd="0" destOrd="3" presId="urn:microsoft.com/office/officeart/2005/8/layout/hList1"/>
    <dgm:cxn modelId="{39BAE26E-2106-4AF8-91A0-42F4F4046635}" srcId="{01BFE793-77D2-4A3C-B2D1-DEF280559EF6}" destId="{2630DD18-90A6-4C1F-9E8B-AF245A9CA804}" srcOrd="0" destOrd="0" parTransId="{FCC7632D-1707-41EA-B195-1BBAA91F4F69}" sibTransId="{1D587D01-14F1-4CE7-8702-8932BB21D99E}"/>
    <dgm:cxn modelId="{3C85276F-8F04-4031-8996-99B91CECD55B}" type="presOf" srcId="{8D0BE3A8-1D4D-42B9-8C56-CF858FC831AA}" destId="{AA6206C9-7CFB-4A76-B2C3-298195FDD8BB}" srcOrd="0" destOrd="0" presId="urn:microsoft.com/office/officeart/2005/8/layout/hList1"/>
    <dgm:cxn modelId="{CA0AB956-1C6C-49F8-82EA-4FE1E9DFD0ED}" type="presOf" srcId="{2630DD18-90A6-4C1F-9E8B-AF245A9CA804}" destId="{C5BA78D1-69EC-42D6-BAEB-154651C51E7B}" srcOrd="0" destOrd="1" presId="urn:microsoft.com/office/officeart/2005/8/layout/hList1"/>
    <dgm:cxn modelId="{077A027D-F0C7-421F-9D8C-98AB5993F315}" srcId="{01BFE793-77D2-4A3C-B2D1-DEF280559EF6}" destId="{8212BFAC-3E8F-48DC-912D-839584E6B991}" srcOrd="2" destOrd="0" parTransId="{7724745E-7624-47B5-ABC6-70C1ED4C7392}" sibTransId="{BFD93815-938C-441D-A396-2E40800DB38F}"/>
    <dgm:cxn modelId="{8E1E538A-51B9-40E9-994E-7A94EBE0AF16}" srcId="{8D0BE3A8-1D4D-42B9-8C56-CF858FC831AA}" destId="{01ABFE45-BD9C-4EE0-B54F-BB3E0DFA9951}" srcOrd="1" destOrd="0" parTransId="{E51654B1-8767-4B66-9041-ABD30C4AF288}" sibTransId="{2F2F8AE1-A9BA-473D-9EDC-F85BAC2BF2FE}"/>
    <dgm:cxn modelId="{498A31A9-DAEF-431B-A0BF-17AFC851441A}" type="presOf" srcId="{01ABFE45-BD9C-4EE0-B54F-BB3E0DFA9951}" destId="{C5BA78D1-69EC-42D6-BAEB-154651C51E7B}" srcOrd="0" destOrd="5" presId="urn:microsoft.com/office/officeart/2005/8/layout/hList1"/>
    <dgm:cxn modelId="{39E1DBB9-122E-4729-86E1-1925FA25A19E}" type="presOf" srcId="{BAD944D5-899F-4B7A-A49B-F7E388F77513}" destId="{C5BA78D1-69EC-42D6-BAEB-154651C51E7B}" srcOrd="0" destOrd="4" presId="urn:microsoft.com/office/officeart/2005/8/layout/hList1"/>
    <dgm:cxn modelId="{3BD4F3FD-37AC-4B77-A43E-53806FDC9191}" type="presOf" srcId="{A0D88B15-AF7F-4FC1-96D2-5506B95C0EC9}" destId="{7487A636-0AA7-445D-B6C6-7C8E9A8FBCEA}" srcOrd="0" destOrd="0" presId="urn:microsoft.com/office/officeart/2005/8/layout/hList1"/>
    <dgm:cxn modelId="{CCD52179-24E9-465C-A683-F957EA3A8BD5}" type="presParOf" srcId="{7487A636-0AA7-445D-B6C6-7C8E9A8FBCEA}" destId="{FEFB19A9-CADC-492E-8CFC-A1DA771870B6}" srcOrd="0" destOrd="0" presId="urn:microsoft.com/office/officeart/2005/8/layout/hList1"/>
    <dgm:cxn modelId="{F4DA32F4-4932-49C6-A54B-C41474DF8295}" type="presParOf" srcId="{FEFB19A9-CADC-492E-8CFC-A1DA771870B6}" destId="{AA6206C9-7CFB-4A76-B2C3-298195FDD8BB}" srcOrd="0" destOrd="0" presId="urn:microsoft.com/office/officeart/2005/8/layout/hList1"/>
    <dgm:cxn modelId="{11689A15-BAD4-4802-85DB-098171700C4E}" type="presParOf" srcId="{FEFB19A9-CADC-492E-8CFC-A1DA771870B6}" destId="{C5BA78D1-69EC-42D6-BAEB-154651C51E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D88B15-AF7F-4FC1-96D2-5506B95C0E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8D0BE3A8-1D4D-42B9-8C56-CF858FC831AA}">
      <dgm:prSet custT="1"/>
      <dgm:spPr/>
      <dgm:t>
        <a:bodyPr/>
        <a:lstStyle/>
        <a:p>
          <a:r>
            <a:rPr lang="en-US" sz="2400" b="1" i="1" dirty="0" err="1"/>
            <a:t>Khối</a:t>
          </a:r>
          <a:r>
            <a:rPr lang="en-US" sz="2400" b="1" i="1" dirty="0"/>
            <a:t> </a:t>
          </a:r>
          <a:r>
            <a:rPr lang="en-US" sz="2400" b="1" i="1" dirty="0" err="1"/>
            <a:t>đầu</a:t>
          </a:r>
          <a:r>
            <a:rPr lang="en-US" sz="2400" b="1" i="1" dirty="0"/>
            <a:t> </a:t>
          </a:r>
          <a:r>
            <a:rPr lang="en-US" sz="2400" b="1" i="1" dirty="0" err="1"/>
            <a:t>vào-Nguyên</a:t>
          </a:r>
          <a:r>
            <a:rPr lang="en-US" sz="2400" b="1" i="1" dirty="0"/>
            <a:t> </a:t>
          </a:r>
          <a:r>
            <a:rPr lang="en-US" sz="2400" b="1" i="1" dirty="0" err="1"/>
            <a:t>lý</a:t>
          </a:r>
          <a:r>
            <a:rPr lang="en-US" sz="2400" b="1" i="1" dirty="0"/>
            <a:t> </a:t>
          </a:r>
          <a:r>
            <a:rPr lang="en-US" sz="2400" b="1" i="1" dirty="0" err="1"/>
            <a:t>hoạt</a:t>
          </a:r>
          <a:r>
            <a:rPr lang="en-US" sz="2400" b="1" i="1" dirty="0"/>
            <a:t> </a:t>
          </a:r>
          <a:r>
            <a:rPr lang="en-US" sz="2400" b="1" i="1" dirty="0" err="1"/>
            <a:t>động</a:t>
          </a:r>
          <a:endParaRPr lang="vi-VN" sz="2400" b="1" dirty="0"/>
        </a:p>
      </dgm:t>
    </dgm:pt>
    <dgm:pt modelId="{B94BFBA3-E18E-43BB-B8CB-A4EA6A00FDB0}" type="parTrans" cxnId="{3B4D4D31-82F1-4C2B-B111-F12D915E2242}">
      <dgm:prSet/>
      <dgm:spPr/>
      <dgm:t>
        <a:bodyPr/>
        <a:lstStyle/>
        <a:p>
          <a:endParaRPr lang="vi-VN"/>
        </a:p>
      </dgm:t>
    </dgm:pt>
    <dgm:pt modelId="{6527BD84-99F7-4234-B22D-BB6ED39BCE53}" type="sibTrans" cxnId="{3B4D4D31-82F1-4C2B-B111-F12D915E2242}">
      <dgm:prSet/>
      <dgm:spPr/>
      <dgm:t>
        <a:bodyPr/>
        <a:lstStyle/>
        <a:p>
          <a:endParaRPr lang="vi-VN"/>
        </a:p>
      </dgm:t>
    </dgm:pt>
    <dgm:pt modelId="{01BFE793-77D2-4A3C-B2D1-DEF280559EF6}">
      <dgm:prSet custT="1"/>
      <dgm:spPr/>
      <dgm:t>
        <a:bodyPr/>
        <a:lstStyle/>
        <a:p>
          <a:r>
            <a:rPr lang="en-US" sz="1600" dirty="0" err="1"/>
            <a:t>Khối</a:t>
          </a:r>
          <a:r>
            <a:rPr lang="en-US" sz="1600" dirty="0"/>
            <a:t> </a:t>
          </a:r>
          <a:r>
            <a:rPr lang="en-US" sz="1600" dirty="0" err="1"/>
            <a:t>thứ</a:t>
          </a:r>
          <a:r>
            <a:rPr lang="en-US" sz="1600" dirty="0"/>
            <a:t> </a:t>
          </a:r>
          <a:r>
            <a:rPr lang="en-US" sz="1600" dirty="0" err="1"/>
            <a:t>hai</a:t>
          </a:r>
          <a:r>
            <a:rPr lang="en-US" sz="1600" dirty="0"/>
            <a:t> </a:t>
          </a:r>
          <a:r>
            <a:rPr lang="en-US" sz="1600" dirty="0" err="1"/>
            <a:t>trong</a:t>
          </a:r>
          <a:r>
            <a:rPr lang="en-US" sz="1600" dirty="0"/>
            <a:t> </a:t>
          </a:r>
          <a:r>
            <a:rPr lang="en-US" sz="1600" dirty="0" err="1"/>
            <a:t>cảm</a:t>
          </a:r>
          <a:r>
            <a:rPr lang="en-US" sz="1600" dirty="0"/>
            <a:t> </a:t>
          </a:r>
          <a:r>
            <a:rPr lang="en-US" sz="1600" dirty="0" err="1"/>
            <a:t>biến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TCS3200 </a:t>
          </a:r>
          <a:r>
            <a:rPr lang="en-US" sz="1600" dirty="0" err="1"/>
            <a:t>là</a:t>
          </a:r>
          <a:r>
            <a:rPr lang="en-US" sz="1600" dirty="0"/>
            <a:t> </a:t>
          </a:r>
          <a:r>
            <a:rPr lang="en-US" sz="1600" dirty="0" err="1"/>
            <a:t>bộ</a:t>
          </a:r>
          <a:r>
            <a:rPr lang="en-US" sz="1600" dirty="0"/>
            <a:t> </a:t>
          </a:r>
          <a:r>
            <a:rPr lang="en-US" sz="1600" dirty="0" err="1"/>
            <a:t>chuyển</a:t>
          </a:r>
          <a:r>
            <a:rPr lang="en-US" sz="1600" dirty="0"/>
            <a:t> </a:t>
          </a:r>
          <a:r>
            <a:rPr lang="en-US" sz="1600" dirty="0" err="1"/>
            <a:t>đổi</a:t>
          </a:r>
          <a:r>
            <a:rPr lang="en-US" sz="1600" dirty="0"/>
            <a:t> </a:t>
          </a:r>
          <a:r>
            <a:rPr lang="en-US" sz="1600" dirty="0" err="1"/>
            <a:t>dòng</a:t>
          </a:r>
          <a:r>
            <a:rPr lang="en-US" sz="1600" dirty="0"/>
            <a:t> </a:t>
          </a:r>
          <a:r>
            <a:rPr lang="en-US" sz="1600" dirty="0" err="1"/>
            <a:t>điện</a:t>
          </a:r>
          <a:r>
            <a:rPr lang="en-US" sz="1600" dirty="0"/>
            <a:t> sang </a:t>
          </a:r>
          <a:r>
            <a:rPr lang="en-US" sz="1600" dirty="0" err="1"/>
            <a:t>tần</a:t>
          </a:r>
          <a:r>
            <a:rPr lang="en-US" sz="1600" dirty="0"/>
            <a:t> </a:t>
          </a:r>
          <a:r>
            <a:rPr lang="en-US" sz="1600" dirty="0" err="1"/>
            <a:t>số</a:t>
          </a:r>
          <a:r>
            <a:rPr lang="en-US" sz="1600" dirty="0"/>
            <a:t>. </a:t>
          </a:r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giá</a:t>
          </a:r>
          <a:r>
            <a:rPr lang="en-US" sz="1600" dirty="0"/>
            <a:t> </a:t>
          </a:r>
          <a:r>
            <a:rPr lang="en-US" sz="1600" dirty="0" err="1"/>
            <a:t>trị</a:t>
          </a:r>
          <a:r>
            <a:rPr lang="en-US" sz="1600" dirty="0"/>
            <a:t> </a:t>
          </a:r>
          <a:r>
            <a:rPr lang="en-US" sz="1600" dirty="0" err="1"/>
            <a:t>đọc</a:t>
          </a:r>
          <a:r>
            <a:rPr lang="en-US" sz="1600" dirty="0"/>
            <a:t> </a:t>
          </a:r>
          <a:r>
            <a:rPr lang="en-US" sz="1600" dirty="0" err="1"/>
            <a:t>từ</a:t>
          </a:r>
          <a:r>
            <a:rPr lang="en-US" sz="1600" dirty="0"/>
            <a:t> photodiode </a:t>
          </a:r>
          <a:r>
            <a:rPr lang="en-US" sz="1600" dirty="0" err="1"/>
            <a:t>được</a:t>
          </a:r>
          <a:r>
            <a:rPr lang="en-US" sz="1600" dirty="0"/>
            <a:t> </a:t>
          </a:r>
          <a:r>
            <a:rPr lang="en-US" sz="1600" dirty="0" err="1"/>
            <a:t>chuyển</a:t>
          </a:r>
          <a:r>
            <a:rPr lang="en-US" sz="1600" dirty="0"/>
            <a:t> </a:t>
          </a:r>
          <a:r>
            <a:rPr lang="en-US" sz="1600" dirty="0" err="1"/>
            <a:t>đổi</a:t>
          </a:r>
          <a:r>
            <a:rPr lang="en-US" sz="1600" dirty="0"/>
            <a:t> </a:t>
          </a:r>
          <a:r>
            <a:rPr lang="en-US" sz="1600" dirty="0" err="1"/>
            <a:t>thành</a:t>
          </a:r>
          <a:r>
            <a:rPr lang="en-US" sz="1600" dirty="0"/>
            <a:t> </a:t>
          </a:r>
          <a:r>
            <a:rPr lang="en-US" sz="1600" dirty="0" err="1"/>
            <a:t>sóng</a:t>
          </a:r>
          <a:r>
            <a:rPr lang="en-US" sz="1600" dirty="0"/>
            <a:t> </a:t>
          </a:r>
          <a:r>
            <a:rPr lang="en-US" sz="1600" dirty="0" err="1"/>
            <a:t>vuông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tần</a:t>
          </a:r>
          <a:r>
            <a:rPr lang="en-US" sz="1600" dirty="0"/>
            <a:t> </a:t>
          </a:r>
          <a:r>
            <a:rPr lang="en-US" sz="1600" dirty="0" err="1"/>
            <a:t>số</a:t>
          </a:r>
          <a:r>
            <a:rPr lang="en-US" sz="1600" dirty="0"/>
            <a:t> </a:t>
          </a:r>
          <a:r>
            <a:rPr lang="en-US" sz="1600" dirty="0" err="1"/>
            <a:t>tỷ</a:t>
          </a:r>
          <a:r>
            <a:rPr lang="en-US" sz="1600" dirty="0"/>
            <a:t> </a:t>
          </a:r>
          <a:r>
            <a:rPr lang="en-US" sz="1600" dirty="0" err="1"/>
            <a:t>lệ</a:t>
          </a:r>
          <a:r>
            <a:rPr lang="en-US" sz="1600" dirty="0"/>
            <a:t> </a:t>
          </a:r>
          <a:r>
            <a:rPr lang="en-US" sz="1600" dirty="0" err="1"/>
            <a:t>thuận</a:t>
          </a:r>
          <a:r>
            <a:rPr lang="en-US" sz="1600" dirty="0"/>
            <a:t> </a:t>
          </a:r>
          <a:r>
            <a:rPr lang="en-US" sz="1600" dirty="0" err="1"/>
            <a:t>với</a:t>
          </a:r>
          <a:r>
            <a:rPr lang="en-US" sz="1600" dirty="0"/>
            <a:t> </a:t>
          </a:r>
          <a:r>
            <a:rPr lang="en-US" sz="1600" dirty="0" err="1"/>
            <a:t>cường</a:t>
          </a:r>
          <a:r>
            <a:rPr lang="en-US" sz="1600" dirty="0"/>
            <a:t> </a:t>
          </a:r>
          <a:r>
            <a:rPr lang="en-US" sz="1600" dirty="0" err="1"/>
            <a:t>độ</a:t>
          </a:r>
          <a:r>
            <a:rPr lang="en-US" sz="1600" dirty="0"/>
            <a:t> </a:t>
          </a:r>
          <a:r>
            <a:rPr lang="en-US" sz="1600" dirty="0" err="1"/>
            <a:t>ánh</a:t>
          </a:r>
          <a:r>
            <a:rPr lang="en-US" sz="1600" dirty="0"/>
            <a:t> </a:t>
          </a:r>
          <a:r>
            <a:rPr lang="en-US" sz="1600" dirty="0" err="1"/>
            <a:t>sáng</a:t>
          </a:r>
          <a:r>
            <a:rPr lang="en-US" sz="1600" dirty="0"/>
            <a:t> </a:t>
          </a:r>
          <a:r>
            <a:rPr lang="en-US" sz="1600" dirty="0" err="1"/>
            <a:t>phản</a:t>
          </a:r>
          <a:r>
            <a:rPr lang="en-US" sz="1600" dirty="0"/>
            <a:t> </a:t>
          </a:r>
          <a:r>
            <a:rPr lang="en-US" sz="1600" dirty="0" err="1"/>
            <a:t>xạ</a:t>
          </a:r>
          <a:r>
            <a:rPr lang="en-US" sz="1600" dirty="0"/>
            <a:t> </a:t>
          </a:r>
          <a:r>
            <a:rPr lang="en-US" sz="1600" dirty="0" err="1"/>
            <a:t>khỏi</a:t>
          </a:r>
          <a:r>
            <a:rPr lang="en-US" sz="1600" dirty="0"/>
            <a:t> </a:t>
          </a:r>
          <a:r>
            <a:rPr lang="en-US" sz="1600" dirty="0" err="1"/>
            <a:t>bề</a:t>
          </a:r>
          <a:r>
            <a:rPr lang="en-US" sz="1600" dirty="0"/>
            <a:t> </a:t>
          </a:r>
          <a:r>
            <a:rPr lang="en-US" sz="1600" dirty="0" err="1"/>
            <a:t>mặt</a:t>
          </a:r>
          <a:r>
            <a:rPr lang="en-US" sz="1600" dirty="0"/>
            <a:t> </a:t>
          </a:r>
          <a:r>
            <a:rPr lang="en-US" sz="1600" dirty="0" err="1"/>
            <a:t>của</a:t>
          </a:r>
          <a:r>
            <a:rPr lang="en-US" sz="1600" dirty="0"/>
            <a:t> </a:t>
          </a:r>
          <a:r>
            <a:rPr lang="en-US" sz="1600" dirty="0" err="1"/>
            <a:t>vật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. </a:t>
          </a:r>
          <a:r>
            <a:rPr lang="en-US" sz="1600" dirty="0" err="1"/>
            <a:t>Cuối</a:t>
          </a:r>
          <a:r>
            <a:rPr lang="en-US" sz="1600" dirty="0"/>
            <a:t> </a:t>
          </a:r>
          <a:r>
            <a:rPr lang="en-US" sz="1600" dirty="0" err="1"/>
            <a:t>cùng</a:t>
          </a:r>
          <a:r>
            <a:rPr lang="en-US" sz="1600" dirty="0"/>
            <a:t>, </a:t>
          </a:r>
          <a:r>
            <a:rPr lang="en-US" sz="1600" dirty="0" err="1"/>
            <a:t>chúng</a:t>
          </a:r>
          <a:r>
            <a:rPr lang="en-US" sz="1600" dirty="0"/>
            <a:t> ta </a:t>
          </a:r>
          <a:r>
            <a:rPr lang="en-US" sz="1600" dirty="0" err="1"/>
            <a:t>dùng</a:t>
          </a:r>
          <a:r>
            <a:rPr lang="en-US" sz="1600" dirty="0"/>
            <a:t> vi </a:t>
          </a:r>
          <a:r>
            <a:rPr lang="en-US" sz="1600" dirty="0" err="1"/>
            <a:t>điều</a:t>
          </a:r>
          <a:r>
            <a:rPr lang="en-US" sz="1600" dirty="0"/>
            <a:t> </a:t>
          </a:r>
          <a:r>
            <a:rPr lang="en-US" sz="1600" dirty="0" err="1"/>
            <a:t>khiển</a:t>
          </a:r>
          <a:r>
            <a:rPr lang="en-US" sz="1600" dirty="0"/>
            <a:t> </a:t>
          </a:r>
          <a:r>
            <a:rPr lang="en-US" sz="1600" dirty="0" err="1"/>
            <a:t>đề</a:t>
          </a:r>
          <a:r>
            <a:rPr lang="en-US" sz="1600" dirty="0"/>
            <a:t> </a:t>
          </a:r>
          <a:r>
            <a:rPr lang="en-US" sz="1600" dirty="0" err="1"/>
            <a:t>đọc</a:t>
          </a:r>
          <a:r>
            <a:rPr lang="en-US" sz="1600" dirty="0"/>
            <a:t> </a:t>
          </a:r>
          <a:r>
            <a:rPr lang="en-US" sz="1600" dirty="0" err="1"/>
            <a:t>sóng</a:t>
          </a:r>
          <a:r>
            <a:rPr lang="en-US" sz="1600" dirty="0"/>
            <a:t> </a:t>
          </a:r>
          <a:r>
            <a:rPr lang="en-US" sz="1600" dirty="0" err="1"/>
            <a:t>vuông</a:t>
          </a:r>
          <a:r>
            <a:rPr lang="en-US" sz="1600" dirty="0"/>
            <a:t> </a:t>
          </a:r>
          <a:r>
            <a:rPr lang="en-US" sz="1600" dirty="0" err="1"/>
            <a:t>ngõ</a:t>
          </a:r>
          <a:r>
            <a:rPr lang="en-US" sz="1600" dirty="0"/>
            <a:t> ra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lấy</a:t>
          </a:r>
          <a:r>
            <a:rPr lang="en-US" sz="1600" dirty="0"/>
            <a:t> </a:t>
          </a:r>
          <a:r>
            <a:rPr lang="en-US" sz="1600" dirty="0" err="1"/>
            <a:t>kết</a:t>
          </a:r>
          <a:r>
            <a:rPr lang="en-US" sz="1600" dirty="0"/>
            <a:t> </a:t>
          </a:r>
          <a:r>
            <a:rPr lang="en-US" sz="1600" dirty="0" err="1"/>
            <a:t>quả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sắc</a:t>
          </a:r>
          <a:r>
            <a:rPr lang="en-US" sz="1600" dirty="0"/>
            <a:t>.</a:t>
          </a:r>
          <a:endParaRPr lang="vi-VN" sz="1600" dirty="0"/>
        </a:p>
      </dgm:t>
    </dgm:pt>
    <dgm:pt modelId="{17664F41-CBC0-4600-A7BA-9767DAC8DF19}" type="parTrans" cxnId="{0CC26B01-353D-4DF8-86D9-674B77FE0C46}">
      <dgm:prSet/>
      <dgm:spPr/>
      <dgm:t>
        <a:bodyPr/>
        <a:lstStyle/>
        <a:p>
          <a:endParaRPr lang="vi-VN"/>
        </a:p>
      </dgm:t>
    </dgm:pt>
    <dgm:pt modelId="{A07D75EC-2F14-4C83-9892-803AFF558AF3}" type="sibTrans" cxnId="{0CC26B01-353D-4DF8-86D9-674B77FE0C46}">
      <dgm:prSet/>
      <dgm:spPr/>
      <dgm:t>
        <a:bodyPr/>
        <a:lstStyle/>
        <a:p>
          <a:endParaRPr lang="vi-VN"/>
        </a:p>
      </dgm:t>
    </dgm:pt>
    <dgm:pt modelId="{ED65B63E-04EA-48D4-871A-FAFFFF4EAABB}">
      <dgm:prSet custT="1"/>
      <dgm:spPr/>
      <dgm:t>
        <a:bodyPr/>
        <a:lstStyle/>
        <a:p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chân</a:t>
          </a:r>
          <a:r>
            <a:rPr lang="en-US" sz="1600" dirty="0"/>
            <a:t> S0 </a:t>
          </a:r>
          <a:r>
            <a:rPr lang="en-US" sz="1600" dirty="0" err="1"/>
            <a:t>và</a:t>
          </a:r>
          <a:r>
            <a:rPr lang="en-US" sz="1600" dirty="0"/>
            <a:t> S1 </a:t>
          </a:r>
          <a:r>
            <a:rPr lang="en-US" sz="1600" dirty="0" err="1"/>
            <a:t>được</a:t>
          </a:r>
          <a:r>
            <a:rPr lang="en-US" sz="1600" dirty="0"/>
            <a:t> </a:t>
          </a:r>
          <a:r>
            <a:rPr lang="en-US" sz="1600" dirty="0" err="1"/>
            <a:t>sử</a:t>
          </a:r>
          <a:r>
            <a:rPr lang="en-US" sz="1600" dirty="0"/>
            <a:t> </a:t>
          </a:r>
          <a:r>
            <a:rPr lang="en-US" sz="1600" dirty="0" err="1"/>
            <a:t>dụng</a:t>
          </a:r>
          <a:r>
            <a:rPr lang="en-US" sz="1600" dirty="0"/>
            <a:t> </a:t>
          </a:r>
          <a:r>
            <a:rPr lang="en-US" sz="1600" dirty="0" err="1"/>
            <a:t>để</a:t>
          </a:r>
          <a:r>
            <a:rPr lang="en-US" sz="1600" dirty="0"/>
            <a:t> </a:t>
          </a:r>
          <a:r>
            <a:rPr lang="en-US" sz="1600" dirty="0" err="1"/>
            <a:t>điều</a:t>
          </a:r>
          <a:r>
            <a:rPr lang="en-US" sz="1600" dirty="0"/>
            <a:t> </a:t>
          </a:r>
          <a:r>
            <a:rPr lang="en-US" sz="1600" dirty="0" err="1"/>
            <a:t>chỉnh</a:t>
          </a:r>
          <a:r>
            <a:rPr lang="en-US" sz="1600" dirty="0"/>
            <a:t> </a:t>
          </a:r>
          <a:r>
            <a:rPr lang="en-US" sz="1600" dirty="0" err="1"/>
            <a:t>tần</a:t>
          </a:r>
          <a:r>
            <a:rPr lang="en-US" sz="1600" dirty="0"/>
            <a:t> </a:t>
          </a:r>
          <a:r>
            <a:rPr lang="en-US" sz="1600" dirty="0" err="1"/>
            <a:t>số</a:t>
          </a:r>
          <a:r>
            <a:rPr lang="en-US" sz="1600" dirty="0"/>
            <a:t> </a:t>
          </a:r>
          <a:r>
            <a:rPr lang="en-US" sz="1600" dirty="0" err="1"/>
            <a:t>đầu</a:t>
          </a:r>
          <a:r>
            <a:rPr lang="en-US" sz="1600" dirty="0"/>
            <a:t> ra. </a:t>
          </a:r>
          <a:r>
            <a:rPr lang="en-US" sz="1600" dirty="0" err="1"/>
            <a:t>Nó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 </a:t>
          </a:r>
          <a:r>
            <a:rPr lang="en-US" sz="1600" dirty="0" err="1"/>
            <a:t>được</a:t>
          </a:r>
          <a:r>
            <a:rPr lang="en-US" sz="1600" dirty="0"/>
            <a:t> chia </a:t>
          </a:r>
          <a:r>
            <a:rPr lang="en-US" sz="1600" dirty="0" err="1"/>
            <a:t>tỷ</a:t>
          </a:r>
          <a:r>
            <a:rPr lang="en-US" sz="1600" dirty="0"/>
            <a:t> </a:t>
          </a:r>
          <a:r>
            <a:rPr lang="en-US" sz="1600" dirty="0" err="1"/>
            <a:t>lệ</a:t>
          </a:r>
          <a:r>
            <a:rPr lang="en-US" sz="1600" dirty="0"/>
            <a:t> </a:t>
          </a:r>
          <a:r>
            <a:rPr lang="en-US" sz="1600" dirty="0" err="1"/>
            <a:t>thành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giá</a:t>
          </a:r>
          <a:r>
            <a:rPr lang="en-US" sz="1600" dirty="0"/>
            <a:t> </a:t>
          </a:r>
          <a:r>
            <a:rPr lang="en-US" sz="1600" dirty="0" err="1"/>
            <a:t>trị</a:t>
          </a:r>
          <a:r>
            <a:rPr lang="en-US" sz="1600" dirty="0"/>
            <a:t> </a:t>
          </a:r>
          <a:r>
            <a:rPr lang="en-US" sz="1600" dirty="0" err="1"/>
            <a:t>đặt</a:t>
          </a:r>
          <a:r>
            <a:rPr lang="en-US" sz="1600" dirty="0"/>
            <a:t> </a:t>
          </a:r>
          <a:r>
            <a:rPr lang="en-US" sz="1600" dirty="0" err="1"/>
            <a:t>trước</a:t>
          </a:r>
          <a:r>
            <a:rPr lang="en-US" sz="1600" dirty="0"/>
            <a:t> </a:t>
          </a:r>
          <a:r>
            <a:rPr lang="en-US" sz="1600" dirty="0" err="1"/>
            <a:t>sau</a:t>
          </a:r>
          <a:r>
            <a:rPr lang="en-US" sz="1600" dirty="0"/>
            <a:t>: 2%, 20% </a:t>
          </a:r>
          <a:r>
            <a:rPr lang="en-US" sz="1600" dirty="0" err="1"/>
            <a:t>hoặc</a:t>
          </a:r>
          <a:r>
            <a:rPr lang="en-US" sz="1600" dirty="0"/>
            <a:t> 100%. </a:t>
          </a:r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bộ</a:t>
          </a:r>
          <a:r>
            <a:rPr lang="en-US" sz="1600" dirty="0"/>
            <a:t> vi </a:t>
          </a:r>
          <a:r>
            <a:rPr lang="en-US" sz="1600" dirty="0" err="1"/>
            <a:t>điều</a:t>
          </a:r>
          <a:r>
            <a:rPr lang="en-US" sz="1600" dirty="0"/>
            <a:t> </a:t>
          </a:r>
          <a:r>
            <a:rPr lang="en-US" sz="1600" dirty="0" err="1"/>
            <a:t>khiển</a:t>
          </a:r>
          <a:r>
            <a:rPr lang="en-US" sz="1600" dirty="0"/>
            <a:t> </a:t>
          </a:r>
          <a:r>
            <a:rPr lang="en-US" sz="1600" dirty="0" err="1"/>
            <a:t>khác</a:t>
          </a:r>
          <a:r>
            <a:rPr lang="en-US" sz="1600" dirty="0"/>
            <a:t> </a:t>
          </a:r>
          <a:r>
            <a:rPr lang="en-US" sz="1600" dirty="0" err="1"/>
            <a:t>nhau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cấu</a:t>
          </a:r>
          <a:r>
            <a:rPr lang="en-US" sz="1600" dirty="0"/>
            <a:t> </a:t>
          </a:r>
          <a:r>
            <a:rPr lang="en-US" sz="1600" dirty="0" err="1"/>
            <a:t>hình</a:t>
          </a:r>
          <a:r>
            <a:rPr lang="en-US" sz="1600" dirty="0"/>
            <a:t> </a:t>
          </a:r>
          <a:r>
            <a:rPr lang="en-US" sz="1600" dirty="0" err="1"/>
            <a:t>cho</a:t>
          </a:r>
          <a:r>
            <a:rPr lang="en-US" sz="1600" dirty="0"/>
            <a:t> </a:t>
          </a:r>
          <a:r>
            <a:rPr lang="en-US" sz="1600" dirty="0" err="1"/>
            <a:t>bộ</a:t>
          </a:r>
          <a:r>
            <a:rPr lang="en-US" sz="1600" dirty="0"/>
            <a:t> </a:t>
          </a:r>
          <a:r>
            <a:rPr lang="en-US" sz="1600" dirty="0" err="1"/>
            <a:t>định</a:t>
          </a:r>
          <a:r>
            <a:rPr lang="en-US" sz="1600" dirty="0"/>
            <a:t> </a:t>
          </a:r>
          <a:r>
            <a:rPr lang="en-US" sz="1600" dirty="0" err="1"/>
            <a:t>thời</a:t>
          </a:r>
          <a:r>
            <a:rPr lang="en-US" sz="1600" dirty="0"/>
            <a:t> </a:t>
          </a:r>
          <a:r>
            <a:rPr lang="en-US" sz="1600" dirty="0" err="1"/>
            <a:t>khác</a:t>
          </a:r>
          <a:r>
            <a:rPr lang="en-US" sz="1600" dirty="0"/>
            <a:t> </a:t>
          </a:r>
          <a:r>
            <a:rPr lang="en-US" sz="1600" dirty="0" err="1"/>
            <a:t>nhau</a:t>
          </a:r>
          <a:r>
            <a:rPr lang="en-US" sz="1600" dirty="0"/>
            <a:t>. </a:t>
          </a:r>
          <a:r>
            <a:rPr lang="en-US" sz="1600" dirty="0" err="1"/>
            <a:t>Chức</a:t>
          </a:r>
          <a:r>
            <a:rPr lang="en-US" sz="1600" dirty="0"/>
            <a:t> </a:t>
          </a:r>
          <a:r>
            <a:rPr lang="en-US" sz="1600" dirty="0" err="1"/>
            <a:t>năng</a:t>
          </a:r>
          <a:r>
            <a:rPr lang="en-US" sz="1600" dirty="0"/>
            <a:t> chia </a:t>
          </a:r>
          <a:r>
            <a:rPr lang="en-US" sz="1600" dirty="0" err="1"/>
            <a:t>tỷ</a:t>
          </a:r>
          <a:r>
            <a:rPr lang="en-US" sz="1600" dirty="0"/>
            <a:t> </a:t>
          </a:r>
          <a:r>
            <a:rPr lang="en-US" sz="1600" dirty="0" err="1"/>
            <a:t>lệ</a:t>
          </a:r>
          <a:r>
            <a:rPr lang="en-US" sz="1600" dirty="0"/>
            <a:t> </a:t>
          </a:r>
          <a:r>
            <a:rPr lang="en-US" sz="1600" dirty="0" err="1"/>
            <a:t>tần</a:t>
          </a:r>
          <a:r>
            <a:rPr lang="en-US" sz="1600" dirty="0"/>
            <a:t> </a:t>
          </a:r>
          <a:r>
            <a:rPr lang="en-US" sz="1600" dirty="0" err="1"/>
            <a:t>số</a:t>
          </a:r>
          <a:r>
            <a:rPr lang="en-US" sz="1600" dirty="0"/>
            <a:t> </a:t>
          </a:r>
          <a:r>
            <a:rPr lang="en-US" sz="1600" dirty="0" err="1"/>
            <a:t>về</a:t>
          </a:r>
          <a:r>
            <a:rPr lang="en-US" sz="1600" dirty="0"/>
            <a:t> </a:t>
          </a:r>
          <a:r>
            <a:rPr lang="en-US" sz="1600" dirty="0" err="1"/>
            <a:t>cơ</a:t>
          </a:r>
          <a:r>
            <a:rPr lang="en-US" sz="1600" dirty="0"/>
            <a:t> </a:t>
          </a:r>
          <a:r>
            <a:rPr lang="en-US" sz="1600" dirty="0" err="1"/>
            <a:t>bản</a:t>
          </a:r>
          <a:r>
            <a:rPr lang="en-US" sz="1600" dirty="0"/>
            <a:t> </a:t>
          </a:r>
          <a:r>
            <a:rPr lang="en-US" sz="1600" dirty="0" err="1"/>
            <a:t>cho</a:t>
          </a:r>
          <a:r>
            <a:rPr lang="en-US" sz="1600" dirty="0"/>
            <a:t> </a:t>
          </a:r>
          <a:r>
            <a:rPr lang="en-US" sz="1600" dirty="0" err="1"/>
            <a:t>phép</a:t>
          </a:r>
          <a:r>
            <a:rPr lang="en-US" sz="1600" dirty="0"/>
            <a:t> </a:t>
          </a:r>
          <a:r>
            <a:rPr lang="en-US" sz="1600" dirty="0" err="1"/>
            <a:t>ngõ</a:t>
          </a:r>
          <a:r>
            <a:rPr lang="en-US" sz="1600" dirty="0"/>
            <a:t> ra </a:t>
          </a:r>
          <a:r>
            <a:rPr lang="en-US" sz="1600" dirty="0" err="1"/>
            <a:t>của</a:t>
          </a:r>
          <a:r>
            <a:rPr lang="en-US" sz="1600" dirty="0"/>
            <a:t> </a:t>
          </a:r>
          <a:r>
            <a:rPr lang="en-US" sz="1600" dirty="0" err="1"/>
            <a:t>cảm</a:t>
          </a:r>
          <a:r>
            <a:rPr lang="en-US" sz="1600" dirty="0"/>
            <a:t> </a:t>
          </a:r>
          <a:r>
            <a:rPr lang="en-US" sz="1600" dirty="0" err="1"/>
            <a:t>biến</a:t>
          </a:r>
          <a:r>
            <a:rPr lang="en-US" sz="1600" dirty="0"/>
            <a:t> </a:t>
          </a:r>
          <a:r>
            <a:rPr lang="en-US" sz="1600" dirty="0" err="1"/>
            <a:t>được</a:t>
          </a:r>
          <a:r>
            <a:rPr lang="en-US" sz="1600" dirty="0"/>
            <a:t> </a:t>
          </a:r>
          <a:r>
            <a:rPr lang="en-US" sz="1600" dirty="0" err="1"/>
            <a:t>tối</a:t>
          </a:r>
          <a:r>
            <a:rPr lang="en-US" sz="1600" dirty="0"/>
            <a:t> </a:t>
          </a:r>
          <a:r>
            <a:rPr lang="en-US" sz="1600" dirty="0" err="1"/>
            <a:t>ưu</a:t>
          </a:r>
          <a:r>
            <a:rPr lang="en-US" sz="1600" dirty="0"/>
            <a:t> </a:t>
          </a:r>
          <a:r>
            <a:rPr lang="en-US" sz="1600" dirty="0" err="1"/>
            <a:t>hóa</a:t>
          </a:r>
          <a:r>
            <a:rPr lang="en-US" sz="1600" dirty="0"/>
            <a:t> </a:t>
          </a:r>
          <a:r>
            <a:rPr lang="en-US" sz="1600" dirty="0" err="1"/>
            <a:t>cho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bộ</a:t>
          </a:r>
          <a:r>
            <a:rPr lang="en-US" sz="1600" dirty="0"/>
            <a:t> vi </a:t>
          </a:r>
          <a:r>
            <a:rPr lang="en-US" sz="1600" dirty="0" err="1"/>
            <a:t>điều</a:t>
          </a:r>
          <a:r>
            <a:rPr lang="en-US" sz="1600" dirty="0"/>
            <a:t> </a:t>
          </a:r>
          <a:r>
            <a:rPr lang="en-US" sz="1600" dirty="0" err="1"/>
            <a:t>khiển</a:t>
          </a:r>
          <a:r>
            <a:rPr lang="en-US" sz="1600" dirty="0"/>
            <a:t> </a:t>
          </a:r>
          <a:r>
            <a:rPr lang="en-US" sz="1600" dirty="0" err="1"/>
            <a:t>khác</a:t>
          </a:r>
          <a:r>
            <a:rPr lang="en-US" sz="1600" dirty="0"/>
            <a:t> </a:t>
          </a:r>
          <a:r>
            <a:rPr lang="en-US" sz="1600" dirty="0" err="1"/>
            <a:t>nhau</a:t>
          </a:r>
          <a:r>
            <a:rPr lang="en-US" sz="1600" dirty="0"/>
            <a:t>.</a:t>
          </a:r>
          <a:endParaRPr lang="en-GB" sz="1600" dirty="0"/>
        </a:p>
      </dgm:t>
    </dgm:pt>
    <dgm:pt modelId="{0FBE809D-BAAD-4B86-AA0D-EE29CD5116C7}" type="parTrans" cxnId="{067D18F0-77A9-47CB-B48E-350FD3D42CDA}">
      <dgm:prSet/>
      <dgm:spPr/>
      <dgm:t>
        <a:bodyPr/>
        <a:lstStyle/>
        <a:p>
          <a:endParaRPr lang="en-GB"/>
        </a:p>
      </dgm:t>
    </dgm:pt>
    <dgm:pt modelId="{5B9BE435-90DF-403B-B939-AEBF8BFA6C30}" type="sibTrans" cxnId="{067D18F0-77A9-47CB-B48E-350FD3D42CDA}">
      <dgm:prSet/>
      <dgm:spPr/>
      <dgm:t>
        <a:bodyPr/>
        <a:lstStyle/>
        <a:p>
          <a:endParaRPr lang="en-GB"/>
        </a:p>
      </dgm:t>
    </dgm:pt>
    <dgm:pt modelId="{BCA34BF4-AA47-4FC8-93E4-E49D0BC5621F}">
      <dgm:prSet custT="1"/>
      <dgm:spPr/>
      <dgm:t>
        <a:bodyPr/>
        <a:lstStyle/>
        <a:p>
          <a:endParaRPr lang="vi-VN" sz="1600" dirty="0"/>
        </a:p>
      </dgm:t>
    </dgm:pt>
    <dgm:pt modelId="{8CEEA220-6ADA-473E-874B-B1D031C0F713}" type="parTrans" cxnId="{53E6D2DC-C741-40BB-B00A-8943BFBCD125}">
      <dgm:prSet/>
      <dgm:spPr/>
      <dgm:t>
        <a:bodyPr/>
        <a:lstStyle/>
        <a:p>
          <a:endParaRPr lang="en-GB"/>
        </a:p>
      </dgm:t>
    </dgm:pt>
    <dgm:pt modelId="{795548FF-371D-4388-B775-5457BF6440E2}" type="sibTrans" cxnId="{53E6D2DC-C741-40BB-B00A-8943BFBCD125}">
      <dgm:prSet/>
      <dgm:spPr/>
      <dgm:t>
        <a:bodyPr/>
        <a:lstStyle/>
        <a:p>
          <a:endParaRPr lang="en-GB"/>
        </a:p>
      </dgm:t>
    </dgm:pt>
    <dgm:pt modelId="{25AB701A-1BCB-4A56-9588-157C62B01E8F}">
      <dgm:prSet custT="1"/>
      <dgm:spPr/>
      <dgm:t>
        <a:bodyPr/>
        <a:lstStyle/>
        <a:p>
          <a:r>
            <a:rPr lang="en-US" sz="1600" dirty="0" err="1"/>
            <a:t>Tại</a:t>
          </a:r>
          <a:r>
            <a:rPr lang="en-US" sz="1600" dirty="0"/>
            <a:t> </a:t>
          </a:r>
          <a:r>
            <a:rPr lang="en-US" sz="1600" dirty="0" err="1"/>
            <a:t>một</a:t>
          </a:r>
          <a:r>
            <a:rPr lang="en-US" sz="1600" dirty="0"/>
            <a:t> </a:t>
          </a:r>
          <a:r>
            <a:rPr lang="en-US" sz="1600" dirty="0" err="1"/>
            <a:t>thời</a:t>
          </a:r>
          <a:r>
            <a:rPr lang="en-US" sz="1600" dirty="0"/>
            <a:t> </a:t>
          </a:r>
          <a:r>
            <a:rPr lang="en-US" sz="1600" dirty="0" err="1"/>
            <a:t>điểm</a:t>
          </a:r>
          <a:r>
            <a:rPr lang="en-US" sz="1600" dirty="0"/>
            <a:t> </a:t>
          </a:r>
          <a:r>
            <a:rPr lang="en-US" sz="1600" dirty="0" err="1"/>
            <a:t>chỉ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1 </a:t>
          </a:r>
          <a:r>
            <a:rPr lang="en-US" sz="1600" dirty="0" err="1"/>
            <a:t>bộ</a:t>
          </a:r>
          <a:r>
            <a:rPr lang="en-US" sz="1600" dirty="0"/>
            <a:t> </a:t>
          </a:r>
          <a:r>
            <a:rPr lang="en-US" sz="1600" dirty="0" err="1"/>
            <a:t>lọc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được</a:t>
          </a:r>
          <a:r>
            <a:rPr lang="en-US" sz="1600" dirty="0"/>
            <a:t> </a:t>
          </a:r>
          <a:r>
            <a:rPr lang="en-US" sz="1600" dirty="0" err="1"/>
            <a:t>chọn</a:t>
          </a:r>
          <a:r>
            <a:rPr lang="en-US" sz="1600" dirty="0"/>
            <a:t>. </a:t>
          </a:r>
          <a:r>
            <a:rPr lang="en-US" sz="1600" dirty="0" err="1"/>
            <a:t>Việc</a:t>
          </a:r>
          <a:r>
            <a:rPr lang="en-US" sz="1600" dirty="0"/>
            <a:t> </a:t>
          </a:r>
          <a:r>
            <a:rPr lang="en-US" sz="1600" dirty="0" err="1"/>
            <a:t>chọn</a:t>
          </a:r>
          <a:r>
            <a:rPr lang="en-US" sz="1600" dirty="0"/>
            <a:t> </a:t>
          </a:r>
          <a:r>
            <a:rPr lang="en-US" sz="1600" dirty="0" err="1"/>
            <a:t>bộ</a:t>
          </a:r>
          <a:r>
            <a:rPr lang="en-US" sz="1600" dirty="0"/>
            <a:t> </a:t>
          </a:r>
          <a:r>
            <a:rPr lang="en-US" sz="1600" dirty="0" err="1"/>
            <a:t>lọc</a:t>
          </a:r>
          <a:r>
            <a:rPr lang="en-US" sz="1600" dirty="0"/>
            <a:t> </a:t>
          </a:r>
          <a:r>
            <a:rPr lang="en-US" sz="1600" dirty="0" err="1"/>
            <a:t>màu</a:t>
          </a:r>
          <a:r>
            <a:rPr lang="en-US" sz="1600" dirty="0"/>
            <a:t> </a:t>
          </a:r>
          <a:r>
            <a:rPr lang="en-US" sz="1600" dirty="0" err="1"/>
            <a:t>được</a:t>
          </a:r>
          <a:r>
            <a:rPr lang="en-US" sz="1600" dirty="0"/>
            <a:t> </a:t>
          </a:r>
          <a:r>
            <a:rPr lang="en-US" sz="1600" dirty="0" err="1"/>
            <a:t>thực</a:t>
          </a:r>
          <a:r>
            <a:rPr lang="en-US" sz="1600" dirty="0"/>
            <a:t> </a:t>
          </a:r>
          <a:r>
            <a:rPr lang="en-US" sz="1600" dirty="0" err="1"/>
            <a:t>hiện</a:t>
          </a:r>
          <a:r>
            <a:rPr lang="en-US" sz="1600" dirty="0"/>
            <a:t> </a:t>
          </a:r>
          <a:r>
            <a:rPr lang="en-US" sz="1600" dirty="0" err="1"/>
            <a:t>thông</a:t>
          </a:r>
          <a:r>
            <a:rPr lang="en-US" sz="1600" dirty="0"/>
            <a:t> qua 2 </a:t>
          </a:r>
          <a:r>
            <a:rPr lang="en-US" sz="1600" dirty="0" err="1"/>
            <a:t>chân</a:t>
          </a:r>
          <a:r>
            <a:rPr lang="en-US" sz="1600" dirty="0"/>
            <a:t> S2 </a:t>
          </a:r>
          <a:r>
            <a:rPr lang="en-US" sz="1600" dirty="0" err="1"/>
            <a:t>và</a:t>
          </a:r>
          <a:r>
            <a:rPr lang="en-US" sz="1600" dirty="0"/>
            <a:t> S3 </a:t>
          </a:r>
          <a:r>
            <a:rPr lang="en-US" sz="1600" dirty="0" err="1"/>
            <a:t>như</a:t>
          </a:r>
          <a:r>
            <a:rPr lang="en-US" sz="1600" dirty="0"/>
            <a:t> </a:t>
          </a:r>
          <a:r>
            <a:rPr lang="en-US" sz="1600" dirty="0" err="1"/>
            <a:t>bảng</a:t>
          </a:r>
          <a:r>
            <a:rPr lang="en-US" sz="1600" dirty="0"/>
            <a:t> </a:t>
          </a:r>
          <a:r>
            <a:rPr lang="en-US" sz="1600" dirty="0" err="1"/>
            <a:t>dưới</a:t>
          </a:r>
          <a:r>
            <a:rPr lang="en-US" sz="1600" dirty="0"/>
            <a:t> </a:t>
          </a:r>
          <a:r>
            <a:rPr lang="en-US" sz="1600" dirty="0" err="1"/>
            <a:t>đây</a:t>
          </a:r>
          <a:endParaRPr lang="en-GB" sz="1600" dirty="0"/>
        </a:p>
      </dgm:t>
    </dgm:pt>
    <dgm:pt modelId="{870F96EF-843F-417D-BE34-BC9239C5ED9A}" type="parTrans" cxnId="{D3BB3D66-59FA-49A3-83DE-9378EC508927}">
      <dgm:prSet/>
      <dgm:spPr/>
      <dgm:t>
        <a:bodyPr/>
        <a:lstStyle/>
        <a:p>
          <a:endParaRPr lang="en-GB"/>
        </a:p>
      </dgm:t>
    </dgm:pt>
    <dgm:pt modelId="{C22731B8-8D27-4D0F-9995-72F299BB0E6D}" type="sibTrans" cxnId="{D3BB3D66-59FA-49A3-83DE-9378EC508927}">
      <dgm:prSet/>
      <dgm:spPr/>
      <dgm:t>
        <a:bodyPr/>
        <a:lstStyle/>
        <a:p>
          <a:endParaRPr lang="en-GB"/>
        </a:p>
      </dgm:t>
    </dgm:pt>
    <dgm:pt modelId="{7487A636-0AA7-445D-B6C6-7C8E9A8FBCEA}" type="pres">
      <dgm:prSet presAssocID="{A0D88B15-AF7F-4FC1-96D2-5506B95C0EC9}" presName="Name0" presStyleCnt="0">
        <dgm:presLayoutVars>
          <dgm:dir/>
          <dgm:animLvl val="lvl"/>
          <dgm:resizeHandles val="exact"/>
        </dgm:presLayoutVars>
      </dgm:prSet>
      <dgm:spPr/>
    </dgm:pt>
    <dgm:pt modelId="{FEFB19A9-CADC-492E-8CFC-A1DA771870B6}" type="pres">
      <dgm:prSet presAssocID="{8D0BE3A8-1D4D-42B9-8C56-CF858FC831AA}" presName="composite" presStyleCnt="0"/>
      <dgm:spPr/>
    </dgm:pt>
    <dgm:pt modelId="{AA6206C9-7CFB-4A76-B2C3-298195FDD8BB}" type="pres">
      <dgm:prSet presAssocID="{8D0BE3A8-1D4D-42B9-8C56-CF858FC831AA}" presName="parTx" presStyleLbl="alignNode1" presStyleIdx="0" presStyleCnt="1" custScaleY="100000" custLinFactNeighborX="-5274" custLinFactNeighborY="-2146">
        <dgm:presLayoutVars>
          <dgm:chMax val="0"/>
          <dgm:chPref val="0"/>
          <dgm:bulletEnabled val="1"/>
        </dgm:presLayoutVars>
      </dgm:prSet>
      <dgm:spPr/>
    </dgm:pt>
    <dgm:pt modelId="{C5BA78D1-69EC-42D6-BAEB-154651C51E7B}" type="pres">
      <dgm:prSet presAssocID="{8D0BE3A8-1D4D-42B9-8C56-CF858FC831AA}" presName="desTx" presStyleLbl="alignAccFollowNode1" presStyleIdx="0" presStyleCnt="1" custScaleY="106290" custLinFactNeighborX="2523" custLinFactNeighborY="3250">
        <dgm:presLayoutVars>
          <dgm:bulletEnabled val="1"/>
        </dgm:presLayoutVars>
      </dgm:prSet>
      <dgm:spPr/>
    </dgm:pt>
  </dgm:ptLst>
  <dgm:cxnLst>
    <dgm:cxn modelId="{0CC26B01-353D-4DF8-86D9-674B77FE0C46}" srcId="{8D0BE3A8-1D4D-42B9-8C56-CF858FC831AA}" destId="{01BFE793-77D2-4A3C-B2D1-DEF280559EF6}" srcOrd="2" destOrd="0" parTransId="{17664F41-CBC0-4600-A7BA-9767DAC8DF19}" sibTransId="{A07D75EC-2F14-4C83-9892-803AFF558AF3}"/>
    <dgm:cxn modelId="{3B4D4D31-82F1-4C2B-B111-F12D915E2242}" srcId="{A0D88B15-AF7F-4FC1-96D2-5506B95C0EC9}" destId="{8D0BE3A8-1D4D-42B9-8C56-CF858FC831AA}" srcOrd="0" destOrd="0" parTransId="{B94BFBA3-E18E-43BB-B8CB-A4EA6A00FDB0}" sibTransId="{6527BD84-99F7-4234-B22D-BB6ED39BCE53}"/>
    <dgm:cxn modelId="{3E00BD60-521B-4B40-8A77-57294ED8C76F}" type="presOf" srcId="{01BFE793-77D2-4A3C-B2D1-DEF280559EF6}" destId="{C5BA78D1-69EC-42D6-BAEB-154651C51E7B}" srcOrd="0" destOrd="2" presId="urn:microsoft.com/office/officeart/2005/8/layout/hList1"/>
    <dgm:cxn modelId="{D3BB3D66-59FA-49A3-83DE-9378EC508927}" srcId="{8D0BE3A8-1D4D-42B9-8C56-CF858FC831AA}" destId="{25AB701A-1BCB-4A56-9588-157C62B01E8F}" srcOrd="1" destOrd="0" parTransId="{870F96EF-843F-417D-BE34-BC9239C5ED9A}" sibTransId="{C22731B8-8D27-4D0F-9995-72F299BB0E6D}"/>
    <dgm:cxn modelId="{0AA41D6B-4048-43EF-8EBF-5081AB0AC268}" type="presOf" srcId="{ED65B63E-04EA-48D4-871A-FAFFFF4EAABB}" destId="{C5BA78D1-69EC-42D6-BAEB-154651C51E7B}" srcOrd="0" destOrd="3" presId="urn:microsoft.com/office/officeart/2005/8/layout/hList1"/>
    <dgm:cxn modelId="{3C85276F-8F04-4031-8996-99B91CECD55B}" type="presOf" srcId="{8D0BE3A8-1D4D-42B9-8C56-CF858FC831AA}" destId="{AA6206C9-7CFB-4A76-B2C3-298195FDD8BB}" srcOrd="0" destOrd="0" presId="urn:microsoft.com/office/officeart/2005/8/layout/hList1"/>
    <dgm:cxn modelId="{D3FCB67F-3B73-411C-894F-AE351F9D8628}" type="presOf" srcId="{25AB701A-1BCB-4A56-9588-157C62B01E8F}" destId="{C5BA78D1-69EC-42D6-BAEB-154651C51E7B}" srcOrd="0" destOrd="1" presId="urn:microsoft.com/office/officeart/2005/8/layout/hList1"/>
    <dgm:cxn modelId="{53E6D2DC-C741-40BB-B00A-8943BFBCD125}" srcId="{8D0BE3A8-1D4D-42B9-8C56-CF858FC831AA}" destId="{BCA34BF4-AA47-4FC8-93E4-E49D0BC5621F}" srcOrd="0" destOrd="0" parTransId="{8CEEA220-6ADA-473E-874B-B1D031C0F713}" sibTransId="{795548FF-371D-4388-B775-5457BF6440E2}"/>
    <dgm:cxn modelId="{067D18F0-77A9-47CB-B48E-350FD3D42CDA}" srcId="{8D0BE3A8-1D4D-42B9-8C56-CF858FC831AA}" destId="{ED65B63E-04EA-48D4-871A-FAFFFF4EAABB}" srcOrd="3" destOrd="0" parTransId="{0FBE809D-BAAD-4B86-AA0D-EE29CD5116C7}" sibTransId="{5B9BE435-90DF-403B-B939-AEBF8BFA6C30}"/>
    <dgm:cxn modelId="{E00DFCF4-A9AB-47AD-971F-516C6CD35820}" type="presOf" srcId="{BCA34BF4-AA47-4FC8-93E4-E49D0BC5621F}" destId="{C5BA78D1-69EC-42D6-BAEB-154651C51E7B}" srcOrd="0" destOrd="0" presId="urn:microsoft.com/office/officeart/2005/8/layout/hList1"/>
    <dgm:cxn modelId="{3BD4F3FD-37AC-4B77-A43E-53806FDC9191}" type="presOf" srcId="{A0D88B15-AF7F-4FC1-96D2-5506B95C0EC9}" destId="{7487A636-0AA7-445D-B6C6-7C8E9A8FBCEA}" srcOrd="0" destOrd="0" presId="urn:microsoft.com/office/officeart/2005/8/layout/hList1"/>
    <dgm:cxn modelId="{CCD52179-24E9-465C-A683-F957EA3A8BD5}" type="presParOf" srcId="{7487A636-0AA7-445D-B6C6-7C8E9A8FBCEA}" destId="{FEFB19A9-CADC-492E-8CFC-A1DA771870B6}" srcOrd="0" destOrd="0" presId="urn:microsoft.com/office/officeart/2005/8/layout/hList1"/>
    <dgm:cxn modelId="{F4DA32F4-4932-49C6-A54B-C41474DF8295}" type="presParOf" srcId="{FEFB19A9-CADC-492E-8CFC-A1DA771870B6}" destId="{AA6206C9-7CFB-4A76-B2C3-298195FDD8BB}" srcOrd="0" destOrd="0" presId="urn:microsoft.com/office/officeart/2005/8/layout/hList1"/>
    <dgm:cxn modelId="{11689A15-BAD4-4802-85DB-098171700C4E}" type="presParOf" srcId="{FEFB19A9-CADC-492E-8CFC-A1DA771870B6}" destId="{C5BA78D1-69EC-42D6-BAEB-154651C51E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92A14C-69D4-46AC-A7DA-01E2CA357AB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D76EA215-DB85-4D76-B128-FDB1C766BD37}">
      <dgm:prSet custT="1"/>
      <dgm:spPr/>
      <dgm:t>
        <a:bodyPr/>
        <a:lstStyle/>
        <a:p>
          <a:r>
            <a:rPr lang="en-US" sz="2400" b="1" dirty="0" err="1"/>
            <a:t>Khối</a:t>
          </a:r>
          <a:r>
            <a:rPr lang="en-US" sz="2400" b="1" dirty="0"/>
            <a:t> </a:t>
          </a:r>
          <a:r>
            <a:rPr lang="en-US" sz="2400" b="1" dirty="0" err="1"/>
            <a:t>mô</a:t>
          </a:r>
          <a:r>
            <a:rPr lang="en-US" sz="2400" b="1" dirty="0"/>
            <a:t> </a:t>
          </a:r>
          <a:r>
            <a:rPr lang="en-US" sz="2400" b="1" dirty="0" err="1"/>
            <a:t>phỏng</a:t>
          </a:r>
          <a:r>
            <a:rPr lang="en-US" sz="2400" b="1" dirty="0"/>
            <a:t> </a:t>
          </a:r>
          <a:endParaRPr lang="vi-VN" sz="2400" b="1" dirty="0"/>
        </a:p>
      </dgm:t>
    </dgm:pt>
    <dgm:pt modelId="{2F9F45F6-7327-4684-BAD2-2123DA50C3CE}" type="parTrans" cxnId="{143F68BB-6867-4529-BB82-F4F87886DCAC}">
      <dgm:prSet/>
      <dgm:spPr/>
      <dgm:t>
        <a:bodyPr/>
        <a:lstStyle/>
        <a:p>
          <a:endParaRPr lang="vi-VN"/>
        </a:p>
      </dgm:t>
    </dgm:pt>
    <dgm:pt modelId="{846A916C-DE24-4D5E-AC16-EFBD13D1D70E}" type="sibTrans" cxnId="{143F68BB-6867-4529-BB82-F4F87886DCAC}">
      <dgm:prSet/>
      <dgm:spPr/>
      <dgm:t>
        <a:bodyPr/>
        <a:lstStyle/>
        <a:p>
          <a:endParaRPr lang="vi-VN"/>
        </a:p>
      </dgm:t>
    </dgm:pt>
    <dgm:pt modelId="{9729B11D-8087-446F-8E29-47D7FF90692A}">
      <dgm:prSet custT="1"/>
      <dgm:spPr/>
      <dgm:t>
        <a:bodyPr/>
        <a:lstStyle/>
        <a:p>
          <a:r>
            <a:rPr lang="en-US" sz="2000" dirty="0" err="1"/>
            <a:t>Dùng</a:t>
          </a:r>
          <a:r>
            <a:rPr lang="en-US" sz="2000" dirty="0"/>
            <a:t> </a:t>
          </a:r>
          <a:r>
            <a:rPr lang="en-US" sz="2000" dirty="0" err="1"/>
            <a:t>một</a:t>
          </a:r>
          <a:r>
            <a:rPr lang="en-US" sz="2000" dirty="0"/>
            <a:t> Signal Generator </a:t>
          </a:r>
          <a:r>
            <a:rPr lang="en-US" sz="2000" dirty="0" err="1"/>
            <a:t>để</a:t>
          </a:r>
          <a:r>
            <a:rPr lang="en-US" sz="2000" dirty="0"/>
            <a:t> </a:t>
          </a:r>
          <a:r>
            <a:rPr lang="en-US" sz="2000" dirty="0" err="1"/>
            <a:t>mô</a:t>
          </a:r>
          <a:r>
            <a:rPr lang="en-US" sz="2000" dirty="0"/>
            <a:t> </a:t>
          </a:r>
          <a:r>
            <a:rPr lang="en-US" sz="2000" dirty="0" err="1"/>
            <a:t>phỏng</a:t>
          </a:r>
          <a:r>
            <a:rPr lang="en-US" sz="2000" dirty="0"/>
            <a:t> </a:t>
          </a:r>
          <a:r>
            <a:rPr lang="en-US" sz="2000" dirty="0" err="1"/>
            <a:t>xung</a:t>
          </a:r>
          <a:r>
            <a:rPr lang="en-US" sz="2000" dirty="0"/>
            <a:t> </a:t>
          </a:r>
          <a:r>
            <a:rPr lang="en-US" sz="2000" dirty="0" err="1"/>
            <a:t>vuông</a:t>
          </a:r>
          <a:r>
            <a:rPr lang="en-US" sz="2000" dirty="0"/>
            <a:t> ra </a:t>
          </a:r>
          <a:r>
            <a:rPr lang="en-US" sz="2000" dirty="0" err="1"/>
            <a:t>chân</a:t>
          </a:r>
          <a:r>
            <a:rPr lang="en-US" sz="2000" dirty="0"/>
            <a:t> OUT </a:t>
          </a:r>
          <a:r>
            <a:rPr lang="en-US" sz="2000" dirty="0" err="1"/>
            <a:t>của</a:t>
          </a:r>
          <a:r>
            <a:rPr lang="en-US" sz="2000" dirty="0"/>
            <a:t> TCS3200 </a:t>
          </a:r>
          <a:r>
            <a:rPr lang="en-US" sz="2000" dirty="0" err="1"/>
            <a:t>sau</a:t>
          </a:r>
          <a:r>
            <a:rPr lang="en-US" sz="2000" dirty="0"/>
            <a:t> </a:t>
          </a:r>
          <a:r>
            <a:rPr lang="en-US" sz="2000" dirty="0" err="1"/>
            <a:t>khi</a:t>
          </a:r>
          <a:r>
            <a:rPr lang="en-US" sz="2000" dirty="0"/>
            <a:t> </a:t>
          </a:r>
          <a:r>
            <a:rPr lang="en-US" sz="2000" dirty="0" err="1"/>
            <a:t>đã</a:t>
          </a:r>
          <a:r>
            <a:rPr lang="en-US" sz="2000" dirty="0"/>
            <a:t> </a:t>
          </a:r>
          <a:r>
            <a:rPr lang="en-US" sz="2000" dirty="0" err="1"/>
            <a:t>lọc</a:t>
          </a:r>
          <a:r>
            <a:rPr lang="en-US" sz="2000" dirty="0"/>
            <a:t> </a:t>
          </a:r>
          <a:r>
            <a:rPr lang="en-US" sz="2000" dirty="0" err="1"/>
            <a:t>từng</a:t>
          </a:r>
          <a:r>
            <a:rPr lang="en-US" sz="2000" dirty="0"/>
            <a:t> </a:t>
          </a:r>
          <a:r>
            <a:rPr lang="en-US" sz="2000" dirty="0" err="1"/>
            <a:t>màu</a:t>
          </a:r>
          <a:r>
            <a:rPr lang="en-US" sz="2000" dirty="0"/>
            <a:t> </a:t>
          </a:r>
          <a:r>
            <a:rPr lang="en-US" sz="2000" dirty="0" err="1"/>
            <a:t>cho</a:t>
          </a:r>
          <a:r>
            <a:rPr lang="en-US" sz="2000" dirty="0"/>
            <a:t> </a:t>
          </a:r>
          <a:r>
            <a:rPr lang="en-US" sz="2000" dirty="0" err="1"/>
            <a:t>xung</a:t>
          </a:r>
          <a:r>
            <a:rPr lang="en-US" sz="2000" dirty="0"/>
            <a:t> </a:t>
          </a:r>
          <a:r>
            <a:rPr lang="en-US" sz="2000" dirty="0" err="1"/>
            <a:t>đi</a:t>
          </a:r>
          <a:r>
            <a:rPr lang="en-US" sz="2000" dirty="0"/>
            <a:t> </a:t>
          </a:r>
          <a:r>
            <a:rPr lang="en-US" sz="2000" dirty="0" err="1"/>
            <a:t>vào</a:t>
          </a:r>
          <a:r>
            <a:rPr lang="en-US" sz="2000" dirty="0"/>
            <a:t> </a:t>
          </a:r>
          <a:r>
            <a:rPr lang="en-US" sz="2000" dirty="0" err="1"/>
            <a:t>vxl</a:t>
          </a:r>
          <a:r>
            <a:rPr lang="en-US" sz="2000" dirty="0"/>
            <a:t> </a:t>
          </a:r>
          <a:r>
            <a:rPr lang="en-US" sz="2000" dirty="0" err="1"/>
            <a:t>để</a:t>
          </a:r>
          <a:r>
            <a:rPr lang="en-US" sz="2000" dirty="0"/>
            <a:t> </a:t>
          </a:r>
          <a:r>
            <a:rPr lang="en-US" sz="2000" dirty="0" err="1"/>
            <a:t>xử</a:t>
          </a:r>
          <a:r>
            <a:rPr lang="en-US" sz="2000" dirty="0"/>
            <a:t> </a:t>
          </a:r>
          <a:r>
            <a:rPr lang="en-US" sz="2000" dirty="0" err="1"/>
            <a:t>lý</a:t>
          </a:r>
          <a:r>
            <a:rPr lang="en-US" sz="2000" dirty="0"/>
            <a:t> </a:t>
          </a:r>
          <a:r>
            <a:rPr lang="en-US" sz="2000" dirty="0" err="1"/>
            <a:t>và</a:t>
          </a:r>
          <a:r>
            <a:rPr lang="en-US" sz="2000" dirty="0"/>
            <a:t> in ra LCD</a:t>
          </a:r>
          <a:endParaRPr lang="vi-VN" sz="2000" dirty="0"/>
        </a:p>
      </dgm:t>
    </dgm:pt>
    <dgm:pt modelId="{96CB2466-8B30-49BE-8630-36E88D0A70EE}" type="parTrans" cxnId="{E206040E-5041-4FD1-BE5D-CABA814A1C4F}">
      <dgm:prSet/>
      <dgm:spPr/>
      <dgm:t>
        <a:bodyPr/>
        <a:lstStyle/>
        <a:p>
          <a:endParaRPr lang="vi-VN"/>
        </a:p>
      </dgm:t>
    </dgm:pt>
    <dgm:pt modelId="{874C8262-8954-4293-9CE1-D5F748B0E116}" type="sibTrans" cxnId="{E206040E-5041-4FD1-BE5D-CABA814A1C4F}">
      <dgm:prSet/>
      <dgm:spPr/>
      <dgm:t>
        <a:bodyPr/>
        <a:lstStyle/>
        <a:p>
          <a:endParaRPr lang="vi-VN"/>
        </a:p>
      </dgm:t>
    </dgm:pt>
    <dgm:pt modelId="{27922973-D24C-4787-A32A-FB17FB22ED84}" type="pres">
      <dgm:prSet presAssocID="{8C92A14C-69D4-46AC-A7DA-01E2CA357AB4}" presName="Name0" presStyleCnt="0">
        <dgm:presLayoutVars>
          <dgm:dir/>
          <dgm:animLvl val="lvl"/>
          <dgm:resizeHandles val="exact"/>
        </dgm:presLayoutVars>
      </dgm:prSet>
      <dgm:spPr/>
    </dgm:pt>
    <dgm:pt modelId="{12890AD9-0275-4B99-B267-2410005DD11F}" type="pres">
      <dgm:prSet presAssocID="{D76EA215-DB85-4D76-B128-FDB1C766BD37}" presName="composite" presStyleCnt="0"/>
      <dgm:spPr/>
    </dgm:pt>
    <dgm:pt modelId="{F33D7130-DAFA-493F-80DB-26CA1663E2E3}" type="pres">
      <dgm:prSet presAssocID="{D76EA215-DB85-4D76-B128-FDB1C766BD37}" presName="parTx" presStyleLbl="alignNode1" presStyleIdx="0" presStyleCnt="1" custLinFactNeighborX="0" custLinFactNeighborY="-73241">
        <dgm:presLayoutVars>
          <dgm:chMax val="0"/>
          <dgm:chPref val="0"/>
          <dgm:bulletEnabled val="1"/>
        </dgm:presLayoutVars>
      </dgm:prSet>
      <dgm:spPr/>
    </dgm:pt>
    <dgm:pt modelId="{B5AC6948-8C3C-4955-8435-560744946ABC}" type="pres">
      <dgm:prSet presAssocID="{D76EA215-DB85-4D76-B128-FDB1C766BD37}" presName="desTx" presStyleLbl="alignAccFollowNode1" presStyleIdx="0" presStyleCnt="1" custScaleY="115410" custLinFactNeighborX="0" custLinFactNeighborY="569">
        <dgm:presLayoutVars>
          <dgm:bulletEnabled val="1"/>
        </dgm:presLayoutVars>
      </dgm:prSet>
      <dgm:spPr/>
    </dgm:pt>
  </dgm:ptLst>
  <dgm:cxnLst>
    <dgm:cxn modelId="{E206040E-5041-4FD1-BE5D-CABA814A1C4F}" srcId="{D76EA215-DB85-4D76-B128-FDB1C766BD37}" destId="{9729B11D-8087-446F-8E29-47D7FF90692A}" srcOrd="0" destOrd="0" parTransId="{96CB2466-8B30-49BE-8630-36E88D0A70EE}" sibTransId="{874C8262-8954-4293-9CE1-D5F748B0E116}"/>
    <dgm:cxn modelId="{8079A322-6352-4A6B-BDC0-EE6E74D1C1AD}" type="presOf" srcId="{9729B11D-8087-446F-8E29-47D7FF90692A}" destId="{B5AC6948-8C3C-4955-8435-560744946ABC}" srcOrd="0" destOrd="0" presId="urn:microsoft.com/office/officeart/2005/8/layout/hList1"/>
    <dgm:cxn modelId="{4A3AAB64-DF5E-40E2-A43B-3692B6AB4849}" type="presOf" srcId="{D76EA215-DB85-4D76-B128-FDB1C766BD37}" destId="{F33D7130-DAFA-493F-80DB-26CA1663E2E3}" srcOrd="0" destOrd="0" presId="urn:microsoft.com/office/officeart/2005/8/layout/hList1"/>
    <dgm:cxn modelId="{FECF6283-739E-496F-845D-EEA398BD5204}" type="presOf" srcId="{8C92A14C-69D4-46AC-A7DA-01E2CA357AB4}" destId="{27922973-D24C-4787-A32A-FB17FB22ED84}" srcOrd="0" destOrd="0" presId="urn:microsoft.com/office/officeart/2005/8/layout/hList1"/>
    <dgm:cxn modelId="{143F68BB-6867-4529-BB82-F4F87886DCAC}" srcId="{8C92A14C-69D4-46AC-A7DA-01E2CA357AB4}" destId="{D76EA215-DB85-4D76-B128-FDB1C766BD37}" srcOrd="0" destOrd="0" parTransId="{2F9F45F6-7327-4684-BAD2-2123DA50C3CE}" sibTransId="{846A916C-DE24-4D5E-AC16-EFBD13D1D70E}"/>
    <dgm:cxn modelId="{B2F2675B-02EF-4105-AFA4-A4FF3F5B8610}" type="presParOf" srcId="{27922973-D24C-4787-A32A-FB17FB22ED84}" destId="{12890AD9-0275-4B99-B267-2410005DD11F}" srcOrd="0" destOrd="0" presId="urn:microsoft.com/office/officeart/2005/8/layout/hList1"/>
    <dgm:cxn modelId="{5046AF18-A610-481F-B177-E98692A79F60}" type="presParOf" srcId="{12890AD9-0275-4B99-B267-2410005DD11F}" destId="{F33D7130-DAFA-493F-80DB-26CA1663E2E3}" srcOrd="0" destOrd="0" presId="urn:microsoft.com/office/officeart/2005/8/layout/hList1"/>
    <dgm:cxn modelId="{6D7971EE-20C9-45CB-8C4C-7EEFD1C95C11}" type="presParOf" srcId="{12890AD9-0275-4B99-B267-2410005DD11F}" destId="{B5AC6948-8C3C-4955-8435-560744946A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F63F61-A0B8-4424-916A-B14AD2E2F1F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E941A5F5-8198-4264-8D44-8582E58D3AA7}">
      <dgm:prSet custT="1"/>
      <dgm:spPr/>
      <dgm:t>
        <a:bodyPr/>
        <a:lstStyle/>
        <a:p>
          <a:r>
            <a:rPr lang="en-US" sz="2400" b="1" dirty="0" err="1"/>
            <a:t>Chạy</a:t>
          </a:r>
          <a:r>
            <a:rPr lang="en-US" sz="2400" b="1" dirty="0"/>
            <a:t> </a:t>
          </a:r>
          <a:r>
            <a:rPr lang="en-US" sz="2400" b="1" dirty="0" err="1"/>
            <a:t>mô</a:t>
          </a:r>
          <a:r>
            <a:rPr lang="en-US" sz="2400" b="1" dirty="0"/>
            <a:t> </a:t>
          </a:r>
          <a:r>
            <a:rPr lang="en-US" sz="2400" b="1" dirty="0" err="1"/>
            <a:t>phỏng</a:t>
          </a:r>
          <a:r>
            <a:rPr lang="en-US" sz="2400" b="1" dirty="0"/>
            <a:t> </a:t>
          </a:r>
          <a:r>
            <a:rPr lang="en-US" sz="2400" b="1" dirty="0" err="1"/>
            <a:t>trên</a:t>
          </a:r>
          <a:r>
            <a:rPr lang="en-US" sz="2400" b="1" dirty="0"/>
            <a:t> proteus</a:t>
          </a:r>
          <a:endParaRPr lang="vi-VN" sz="2400" b="1" dirty="0"/>
        </a:p>
      </dgm:t>
    </dgm:pt>
    <dgm:pt modelId="{3C43B1DA-CC1F-4A29-8F40-028FAB5A0A2A}" type="parTrans" cxnId="{0200C2CE-F6CD-42DC-9ED7-3ACA4B160ADE}">
      <dgm:prSet/>
      <dgm:spPr/>
      <dgm:t>
        <a:bodyPr/>
        <a:lstStyle/>
        <a:p>
          <a:endParaRPr lang="vi-VN"/>
        </a:p>
      </dgm:t>
    </dgm:pt>
    <dgm:pt modelId="{D7A63FCC-F65C-428B-A0A3-F7FE790F98D3}" type="sibTrans" cxnId="{0200C2CE-F6CD-42DC-9ED7-3ACA4B160ADE}">
      <dgm:prSet/>
      <dgm:spPr/>
      <dgm:t>
        <a:bodyPr/>
        <a:lstStyle/>
        <a:p>
          <a:endParaRPr lang="vi-VN"/>
        </a:p>
      </dgm:t>
    </dgm:pt>
    <dgm:pt modelId="{23F66879-8124-4695-BB76-9ED5CC4E243B}">
      <dgm:prSet/>
      <dgm:spPr/>
      <dgm:t>
        <a:bodyPr/>
        <a:lstStyle/>
        <a:p>
          <a:r>
            <a:rPr lang="en-US" dirty="0" err="1"/>
            <a:t>Nhóm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signal generator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xung</a:t>
          </a:r>
          <a:r>
            <a:rPr lang="en-US" dirty="0"/>
            <a:t> </a:t>
          </a:r>
          <a:r>
            <a:rPr lang="en-US" dirty="0" err="1"/>
            <a:t>vuông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nhằm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phỏng</a:t>
          </a:r>
          <a:r>
            <a:rPr lang="en-US" dirty="0"/>
            <a:t> </a:t>
          </a:r>
          <a:r>
            <a:rPr lang="en-US" dirty="0" err="1"/>
            <a:t>xung</a:t>
          </a:r>
          <a:r>
            <a:rPr lang="en-US" dirty="0"/>
            <a:t> </a:t>
          </a:r>
          <a:r>
            <a:rPr lang="en-US" dirty="0" err="1"/>
            <a:t>vuông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màu</a:t>
          </a:r>
          <a:r>
            <a:rPr lang="en-US" dirty="0"/>
            <a:t> </a:t>
          </a:r>
          <a:r>
            <a:rPr lang="en-US" dirty="0" err="1"/>
            <a:t>sắc</a:t>
          </a:r>
          <a:r>
            <a:rPr lang="en-US" dirty="0"/>
            <a:t> </a:t>
          </a:r>
          <a:r>
            <a:rPr lang="en-US" dirty="0" err="1"/>
            <a:t>đi</a:t>
          </a:r>
          <a:r>
            <a:rPr lang="en-US" dirty="0"/>
            <a:t> ra </a:t>
          </a:r>
          <a:r>
            <a:rPr lang="en-US" dirty="0" err="1"/>
            <a:t>khỏi</a:t>
          </a:r>
          <a:r>
            <a:rPr lang="en-US" dirty="0"/>
            <a:t>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lọc</a:t>
          </a:r>
          <a:r>
            <a:rPr lang="en-US" dirty="0"/>
            <a:t>,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phỏng</a:t>
          </a:r>
          <a:r>
            <a:rPr lang="en-US" dirty="0"/>
            <a:t> </a:t>
          </a:r>
          <a:r>
            <a:rPr lang="en-US" dirty="0" err="1"/>
            <a:t>cách</a:t>
          </a:r>
          <a:r>
            <a:rPr lang="en-US" dirty="0"/>
            <a:t> </a:t>
          </a:r>
          <a:r>
            <a:rPr lang="en-US" dirty="0" err="1"/>
            <a:t>này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thể</a:t>
          </a:r>
          <a:r>
            <a:rPr lang="en-US" dirty="0"/>
            <a:t> </a:t>
          </a:r>
          <a:r>
            <a:rPr lang="en-US" dirty="0" err="1"/>
            <a:t>biết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code Arduino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atmega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chưa</a:t>
          </a:r>
          <a:r>
            <a:rPr lang="en-US" dirty="0"/>
            <a:t> </a:t>
          </a:r>
          <a:r>
            <a:rPr lang="en-US" dirty="0" err="1"/>
            <a:t>cũng</a:t>
          </a:r>
          <a:r>
            <a:rPr lang="en-US" dirty="0"/>
            <a:t> </a:t>
          </a:r>
          <a:r>
            <a:rPr lang="en-US" dirty="0" err="1"/>
            <a:t>như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hiển</a:t>
          </a:r>
          <a:r>
            <a:rPr lang="en-US" dirty="0"/>
            <a:t> </a:t>
          </a:r>
          <a:r>
            <a:rPr lang="en-US" dirty="0" err="1"/>
            <a:t>thị</a:t>
          </a:r>
          <a:r>
            <a:rPr lang="en-US" dirty="0"/>
            <a:t> ra LCD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tần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chưa</a:t>
          </a:r>
          <a:r>
            <a:rPr lang="en-US" dirty="0"/>
            <a:t>. </a:t>
          </a:r>
          <a:endParaRPr lang="vi-VN" dirty="0"/>
        </a:p>
      </dgm:t>
    </dgm:pt>
    <dgm:pt modelId="{02636349-E730-4145-9B61-4562FF2097AE}" type="parTrans" cxnId="{0ACD6284-49A0-4916-825A-A21B5A6D66A9}">
      <dgm:prSet/>
      <dgm:spPr/>
      <dgm:t>
        <a:bodyPr/>
        <a:lstStyle/>
        <a:p>
          <a:endParaRPr lang="vi-VN"/>
        </a:p>
      </dgm:t>
    </dgm:pt>
    <dgm:pt modelId="{9CB7122E-A620-4892-AE66-53D1F019DCC7}" type="sibTrans" cxnId="{0ACD6284-49A0-4916-825A-A21B5A6D66A9}">
      <dgm:prSet/>
      <dgm:spPr/>
      <dgm:t>
        <a:bodyPr/>
        <a:lstStyle/>
        <a:p>
          <a:endParaRPr lang="vi-VN"/>
        </a:p>
      </dgm:t>
    </dgm:pt>
    <dgm:pt modelId="{3508E9D6-F87C-4069-A65D-B28816439B3A}">
      <dgm:prSet/>
      <dgm:spPr/>
      <dgm:t>
        <a:bodyPr/>
        <a:lstStyle/>
        <a:p>
          <a:r>
            <a:rPr lang="en-US" dirty="0" err="1"/>
            <a:t>Nhưng</a:t>
          </a:r>
          <a:r>
            <a:rPr lang="en-US" dirty="0"/>
            <a:t> </a:t>
          </a:r>
          <a:r>
            <a:rPr lang="en-US" dirty="0" err="1"/>
            <a:t>vẫn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nhược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so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mạch</a:t>
          </a:r>
          <a:r>
            <a:rPr lang="en-US" dirty="0"/>
            <a:t> </a:t>
          </a:r>
          <a:r>
            <a:rPr lang="en-US" dirty="0" err="1"/>
            <a:t>thật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ba</a:t>
          </a:r>
          <a:r>
            <a:rPr lang="en-US" dirty="0"/>
            <a:t> </a:t>
          </a:r>
          <a:r>
            <a:rPr lang="en-US" dirty="0" err="1"/>
            <a:t>tần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R G B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nhau</a:t>
          </a:r>
          <a:r>
            <a:rPr lang="en-US" dirty="0"/>
            <a:t> </a:t>
          </a:r>
          <a:r>
            <a:rPr lang="en-US" dirty="0" err="1"/>
            <a:t>bởi</a:t>
          </a:r>
          <a:r>
            <a:rPr lang="en-US" dirty="0"/>
            <a:t> </a:t>
          </a:r>
          <a:r>
            <a:rPr lang="en-US" dirty="0" err="1"/>
            <a:t>vì</a:t>
          </a:r>
          <a:r>
            <a:rPr lang="en-US" dirty="0"/>
            <a:t> </a:t>
          </a:r>
          <a:r>
            <a:rPr lang="en-US" dirty="0" err="1"/>
            <a:t>chưa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phỏng</a:t>
          </a:r>
          <a:r>
            <a:rPr lang="en-US" dirty="0"/>
            <a:t> </a:t>
          </a:r>
          <a:r>
            <a:rPr lang="en-US" dirty="0" err="1"/>
            <a:t>hoàn</a:t>
          </a:r>
          <a:r>
            <a:rPr lang="en-US" dirty="0"/>
            <a:t> </a:t>
          </a:r>
          <a:r>
            <a:rPr lang="en-US" dirty="0" err="1"/>
            <a:t>toàn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lọc</a:t>
          </a:r>
          <a:r>
            <a:rPr lang="en-US" dirty="0"/>
            <a:t> </a:t>
          </a:r>
          <a:r>
            <a:rPr lang="en-US" dirty="0" err="1"/>
            <a:t>màu</a:t>
          </a:r>
          <a:r>
            <a:rPr lang="en-US" dirty="0"/>
            <a:t> </a:t>
          </a:r>
          <a:r>
            <a:rPr lang="en-US" dirty="0" err="1"/>
            <a:t>sắc</a:t>
          </a:r>
          <a:r>
            <a:rPr lang="en-US" dirty="0"/>
            <a:t>.</a:t>
          </a:r>
          <a:endParaRPr lang="en-GB" dirty="0"/>
        </a:p>
      </dgm:t>
    </dgm:pt>
    <dgm:pt modelId="{3C3E1E77-C557-42F3-8ED2-05E69F8DF0CD}" type="parTrans" cxnId="{E455B17B-8D5C-4394-B083-F8EC32B9A27E}">
      <dgm:prSet/>
      <dgm:spPr/>
      <dgm:t>
        <a:bodyPr/>
        <a:lstStyle/>
        <a:p>
          <a:endParaRPr lang="en-GB"/>
        </a:p>
      </dgm:t>
    </dgm:pt>
    <dgm:pt modelId="{29E455F7-7A88-428B-A682-E358D57DB8E9}" type="sibTrans" cxnId="{E455B17B-8D5C-4394-B083-F8EC32B9A27E}">
      <dgm:prSet/>
      <dgm:spPr/>
      <dgm:t>
        <a:bodyPr/>
        <a:lstStyle/>
        <a:p>
          <a:endParaRPr lang="en-GB"/>
        </a:p>
      </dgm:t>
    </dgm:pt>
    <dgm:pt modelId="{5141AD18-F89A-437A-A470-FB0F815861F1}" type="pres">
      <dgm:prSet presAssocID="{D0F63F61-A0B8-4424-916A-B14AD2E2F1F4}" presName="Name0" presStyleCnt="0">
        <dgm:presLayoutVars>
          <dgm:dir/>
          <dgm:animLvl val="lvl"/>
          <dgm:resizeHandles val="exact"/>
        </dgm:presLayoutVars>
      </dgm:prSet>
      <dgm:spPr/>
    </dgm:pt>
    <dgm:pt modelId="{8EAD659A-8597-4444-9A65-309B8A10A5D7}" type="pres">
      <dgm:prSet presAssocID="{E941A5F5-8198-4264-8D44-8582E58D3AA7}" presName="composite" presStyleCnt="0"/>
      <dgm:spPr/>
    </dgm:pt>
    <dgm:pt modelId="{4C1E960B-5B4E-4BB4-A912-A7AB6E714D47}" type="pres">
      <dgm:prSet presAssocID="{E941A5F5-8198-4264-8D44-8582E58D3AA7}" presName="parTx" presStyleLbl="alignNode1" presStyleIdx="0" presStyleCnt="1" custLinFactNeighborY="-40707">
        <dgm:presLayoutVars>
          <dgm:chMax val="0"/>
          <dgm:chPref val="0"/>
          <dgm:bulletEnabled val="1"/>
        </dgm:presLayoutVars>
      </dgm:prSet>
      <dgm:spPr/>
    </dgm:pt>
    <dgm:pt modelId="{CD820A16-59B6-478C-BF75-3C8289BC0178}" type="pres">
      <dgm:prSet presAssocID="{E941A5F5-8198-4264-8D44-8582E58D3AA7}" presName="desTx" presStyleLbl="alignAccFollowNode1" presStyleIdx="0" presStyleCnt="1" custLinFactNeighborY="-2164">
        <dgm:presLayoutVars>
          <dgm:bulletEnabled val="1"/>
        </dgm:presLayoutVars>
      </dgm:prSet>
      <dgm:spPr/>
    </dgm:pt>
  </dgm:ptLst>
  <dgm:cxnLst>
    <dgm:cxn modelId="{4B028655-8988-4911-BAAF-A8DCF532B300}" type="presOf" srcId="{D0F63F61-A0B8-4424-916A-B14AD2E2F1F4}" destId="{5141AD18-F89A-437A-A470-FB0F815861F1}" srcOrd="0" destOrd="0" presId="urn:microsoft.com/office/officeart/2005/8/layout/hList1"/>
    <dgm:cxn modelId="{E455B17B-8D5C-4394-B083-F8EC32B9A27E}" srcId="{E941A5F5-8198-4264-8D44-8582E58D3AA7}" destId="{3508E9D6-F87C-4069-A65D-B28816439B3A}" srcOrd="1" destOrd="0" parTransId="{3C3E1E77-C557-42F3-8ED2-05E69F8DF0CD}" sibTransId="{29E455F7-7A88-428B-A682-E358D57DB8E9}"/>
    <dgm:cxn modelId="{0ACD6284-49A0-4916-825A-A21B5A6D66A9}" srcId="{E941A5F5-8198-4264-8D44-8582E58D3AA7}" destId="{23F66879-8124-4695-BB76-9ED5CC4E243B}" srcOrd="0" destOrd="0" parTransId="{02636349-E730-4145-9B61-4562FF2097AE}" sibTransId="{9CB7122E-A620-4892-AE66-53D1F019DCC7}"/>
    <dgm:cxn modelId="{83656093-B1DE-4926-8DCC-52DCD581DAE4}" type="presOf" srcId="{E941A5F5-8198-4264-8D44-8582E58D3AA7}" destId="{4C1E960B-5B4E-4BB4-A912-A7AB6E714D47}" srcOrd="0" destOrd="0" presId="urn:microsoft.com/office/officeart/2005/8/layout/hList1"/>
    <dgm:cxn modelId="{0200C2CE-F6CD-42DC-9ED7-3ACA4B160ADE}" srcId="{D0F63F61-A0B8-4424-916A-B14AD2E2F1F4}" destId="{E941A5F5-8198-4264-8D44-8582E58D3AA7}" srcOrd="0" destOrd="0" parTransId="{3C43B1DA-CC1F-4A29-8F40-028FAB5A0A2A}" sibTransId="{D7A63FCC-F65C-428B-A0A3-F7FE790F98D3}"/>
    <dgm:cxn modelId="{A2EAADD2-6ED9-4BC7-9F85-6D14BDABCD06}" type="presOf" srcId="{23F66879-8124-4695-BB76-9ED5CC4E243B}" destId="{CD820A16-59B6-478C-BF75-3C8289BC0178}" srcOrd="0" destOrd="0" presId="urn:microsoft.com/office/officeart/2005/8/layout/hList1"/>
    <dgm:cxn modelId="{A0DAA1F6-99A9-4E9F-96CC-C04360636147}" type="presOf" srcId="{3508E9D6-F87C-4069-A65D-B28816439B3A}" destId="{CD820A16-59B6-478C-BF75-3C8289BC0178}" srcOrd="0" destOrd="1" presId="urn:microsoft.com/office/officeart/2005/8/layout/hList1"/>
    <dgm:cxn modelId="{BDDF592D-E162-4B37-AEDF-57C575E15CEE}" type="presParOf" srcId="{5141AD18-F89A-437A-A470-FB0F815861F1}" destId="{8EAD659A-8597-4444-9A65-309B8A10A5D7}" srcOrd="0" destOrd="0" presId="urn:microsoft.com/office/officeart/2005/8/layout/hList1"/>
    <dgm:cxn modelId="{A20059B4-6A0B-49C1-8B78-5549CD8D5B03}" type="presParOf" srcId="{8EAD659A-8597-4444-9A65-309B8A10A5D7}" destId="{4C1E960B-5B4E-4BB4-A912-A7AB6E714D47}" srcOrd="0" destOrd="0" presId="urn:microsoft.com/office/officeart/2005/8/layout/hList1"/>
    <dgm:cxn modelId="{4329E521-90DF-4F9D-B55F-04AD4BA1E7A3}" type="presParOf" srcId="{8EAD659A-8597-4444-9A65-309B8A10A5D7}" destId="{CD820A16-59B6-478C-BF75-3C8289BC01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F63F61-A0B8-4424-916A-B14AD2E2F1F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E941A5F5-8198-4264-8D44-8582E58D3AA7}">
      <dgm:prSet custT="1"/>
      <dgm:spPr/>
      <dgm:t>
        <a:bodyPr/>
        <a:lstStyle/>
        <a:p>
          <a:r>
            <a:rPr lang="en-US" sz="2000" b="1" dirty="0" err="1"/>
            <a:t>Hướng</a:t>
          </a:r>
          <a:r>
            <a:rPr lang="en-US" sz="2000" b="1" dirty="0"/>
            <a:t> </a:t>
          </a:r>
          <a:r>
            <a:rPr lang="en-US" sz="2000" b="1" dirty="0" err="1"/>
            <a:t>cải</a:t>
          </a:r>
          <a:r>
            <a:rPr lang="en-US" sz="2000" b="1" dirty="0"/>
            <a:t> </a:t>
          </a:r>
          <a:r>
            <a:rPr lang="en-US" sz="2000" b="1" dirty="0" err="1"/>
            <a:t>thiện</a:t>
          </a:r>
          <a:r>
            <a:rPr lang="en-US" sz="2000" b="1" dirty="0"/>
            <a:t> </a:t>
          </a:r>
          <a:r>
            <a:rPr lang="en-US" sz="2000" b="1" dirty="0" err="1"/>
            <a:t>sản</a:t>
          </a:r>
          <a:r>
            <a:rPr lang="en-US" sz="2000" b="1" dirty="0"/>
            <a:t> </a:t>
          </a:r>
          <a:r>
            <a:rPr lang="en-US" sz="2000" b="1" dirty="0" err="1"/>
            <a:t>phẩm</a:t>
          </a:r>
          <a:r>
            <a:rPr lang="en-US" sz="2000" b="1" dirty="0"/>
            <a:t>  </a:t>
          </a:r>
          <a:endParaRPr lang="vi-VN" sz="2000" b="1" dirty="0"/>
        </a:p>
      </dgm:t>
    </dgm:pt>
    <dgm:pt modelId="{3C43B1DA-CC1F-4A29-8F40-028FAB5A0A2A}" type="parTrans" cxnId="{0200C2CE-F6CD-42DC-9ED7-3ACA4B160ADE}">
      <dgm:prSet/>
      <dgm:spPr/>
      <dgm:t>
        <a:bodyPr/>
        <a:lstStyle/>
        <a:p>
          <a:endParaRPr lang="vi-VN"/>
        </a:p>
      </dgm:t>
    </dgm:pt>
    <dgm:pt modelId="{D7A63FCC-F65C-428B-A0A3-F7FE790F98D3}" type="sibTrans" cxnId="{0200C2CE-F6CD-42DC-9ED7-3ACA4B160ADE}">
      <dgm:prSet/>
      <dgm:spPr/>
      <dgm:t>
        <a:bodyPr/>
        <a:lstStyle/>
        <a:p>
          <a:endParaRPr lang="vi-VN"/>
        </a:p>
      </dgm:t>
    </dgm:pt>
    <dgm:pt modelId="{23F66879-8124-4695-BB76-9ED5CC4E243B}">
      <dgm:prSet custT="1"/>
      <dgm:spPr/>
      <dgm:t>
        <a:bodyPr/>
        <a:lstStyle/>
        <a:p>
          <a:r>
            <a:rPr lang="en-US" sz="2000" dirty="0"/>
            <a:t>Do </a:t>
          </a:r>
          <a:r>
            <a:rPr lang="en-US" sz="2000" dirty="0" err="1"/>
            <a:t>tình</a:t>
          </a:r>
          <a:r>
            <a:rPr lang="en-US" sz="2000" dirty="0"/>
            <a:t> </a:t>
          </a:r>
          <a:r>
            <a:rPr lang="en-US" sz="2000" dirty="0" err="1"/>
            <a:t>hình</a:t>
          </a:r>
          <a:r>
            <a:rPr lang="en-US" sz="2000" dirty="0"/>
            <a:t> </a:t>
          </a:r>
          <a:r>
            <a:rPr lang="en-US" sz="2000" dirty="0" err="1"/>
            <a:t>dịch</a:t>
          </a:r>
          <a:r>
            <a:rPr lang="en-US" sz="2000" dirty="0"/>
            <a:t> </a:t>
          </a:r>
          <a:r>
            <a:rPr lang="en-US" sz="2000" dirty="0" err="1"/>
            <a:t>bệnh</a:t>
          </a:r>
          <a:r>
            <a:rPr lang="en-US" sz="2000" dirty="0"/>
            <a:t> </a:t>
          </a:r>
          <a:r>
            <a:rPr lang="en-US" sz="2000" dirty="0" err="1"/>
            <a:t>chúng</a:t>
          </a:r>
          <a:r>
            <a:rPr lang="en-US" sz="2000" dirty="0"/>
            <a:t> </a:t>
          </a:r>
          <a:r>
            <a:rPr lang="en-US" sz="2000" dirty="0" err="1"/>
            <a:t>em</a:t>
          </a:r>
          <a:r>
            <a:rPr lang="en-US" sz="2000" dirty="0"/>
            <a:t> </a:t>
          </a:r>
          <a:r>
            <a:rPr lang="en-US" sz="2000" dirty="0" err="1"/>
            <a:t>chưa</a:t>
          </a:r>
          <a:r>
            <a:rPr lang="en-US" sz="2000" dirty="0"/>
            <a:t> </a:t>
          </a:r>
          <a:r>
            <a:rPr lang="en-US" sz="2000" dirty="0" err="1"/>
            <a:t>thể</a:t>
          </a:r>
          <a:r>
            <a:rPr lang="en-US" sz="2000" dirty="0"/>
            <a:t> quay </a:t>
          </a:r>
          <a:r>
            <a:rPr lang="en-US" sz="2000" dirty="0" err="1"/>
            <a:t>lại</a:t>
          </a:r>
          <a:r>
            <a:rPr lang="en-US" sz="2000" dirty="0"/>
            <a:t> </a:t>
          </a:r>
          <a:r>
            <a:rPr lang="en-US" sz="2000" dirty="0" err="1"/>
            <a:t>trường</a:t>
          </a:r>
          <a:r>
            <a:rPr lang="en-US" sz="2000" dirty="0"/>
            <a:t> </a:t>
          </a:r>
          <a:r>
            <a:rPr lang="en-US" sz="2000" dirty="0" err="1"/>
            <a:t>hầu</a:t>
          </a:r>
          <a:r>
            <a:rPr lang="en-US" sz="2000" dirty="0"/>
            <a:t> </a:t>
          </a:r>
          <a:r>
            <a:rPr lang="en-US" sz="2000" dirty="0" err="1"/>
            <a:t>hết</a:t>
          </a:r>
          <a:r>
            <a:rPr lang="en-US" sz="2000" dirty="0"/>
            <a:t> </a:t>
          </a:r>
          <a:r>
            <a:rPr lang="en-US" sz="2000" dirty="0" err="1"/>
            <a:t>các</a:t>
          </a:r>
          <a:r>
            <a:rPr lang="en-US" sz="2000" dirty="0"/>
            <a:t> </a:t>
          </a:r>
          <a:r>
            <a:rPr lang="en-US" sz="2000" dirty="0" err="1"/>
            <a:t>bạn</a:t>
          </a:r>
          <a:r>
            <a:rPr lang="en-US" sz="2000" dirty="0"/>
            <a:t> </a:t>
          </a:r>
          <a:r>
            <a:rPr lang="en-US" sz="2000" dirty="0" err="1"/>
            <a:t>đang</a:t>
          </a:r>
          <a:r>
            <a:rPr lang="en-US" sz="2000" dirty="0"/>
            <a:t> ở </a:t>
          </a:r>
          <a:r>
            <a:rPr lang="en-US" sz="2000" dirty="0" err="1"/>
            <a:t>quê</a:t>
          </a:r>
          <a:r>
            <a:rPr lang="en-US" sz="2000" dirty="0"/>
            <a:t> </a:t>
          </a:r>
          <a:r>
            <a:rPr lang="en-US" sz="2000" dirty="0" err="1"/>
            <a:t>chưa</a:t>
          </a:r>
          <a:r>
            <a:rPr lang="en-US" sz="2000" dirty="0"/>
            <a:t> </a:t>
          </a:r>
          <a:r>
            <a:rPr lang="en-US" sz="2000" dirty="0" err="1"/>
            <a:t>thể</a:t>
          </a:r>
          <a:r>
            <a:rPr lang="en-US" sz="2000" dirty="0"/>
            <a:t> </a:t>
          </a:r>
          <a:r>
            <a:rPr lang="en-US" sz="2000" dirty="0" err="1"/>
            <a:t>mua</a:t>
          </a:r>
          <a:r>
            <a:rPr lang="en-US" sz="2000" dirty="0"/>
            <a:t> </a:t>
          </a:r>
          <a:r>
            <a:rPr lang="en-US" sz="2000" dirty="0" err="1"/>
            <a:t>linh</a:t>
          </a:r>
          <a:r>
            <a:rPr lang="en-US" sz="2000" dirty="0"/>
            <a:t> </a:t>
          </a:r>
          <a:r>
            <a:rPr lang="en-US" sz="2000" dirty="0" err="1"/>
            <a:t>kiện</a:t>
          </a:r>
          <a:r>
            <a:rPr lang="en-US" sz="2000" dirty="0"/>
            <a:t> </a:t>
          </a:r>
          <a:r>
            <a:rPr lang="en-US" sz="2000" dirty="0" err="1"/>
            <a:t>và</a:t>
          </a:r>
          <a:r>
            <a:rPr lang="en-US" sz="2000" dirty="0"/>
            <a:t> </a:t>
          </a:r>
          <a:r>
            <a:rPr lang="en-US" sz="2000" dirty="0" err="1"/>
            <a:t>làm</a:t>
          </a:r>
          <a:r>
            <a:rPr lang="en-US" sz="2000" dirty="0"/>
            <a:t> </a:t>
          </a:r>
          <a:r>
            <a:rPr lang="en-US" sz="2000" dirty="0" err="1"/>
            <a:t>mạch</a:t>
          </a:r>
          <a:r>
            <a:rPr lang="en-US" sz="2000" dirty="0"/>
            <a:t> </a:t>
          </a:r>
          <a:r>
            <a:rPr lang="en-US" sz="2000" dirty="0" err="1"/>
            <a:t>thật</a:t>
          </a:r>
          <a:r>
            <a:rPr lang="en-US" sz="2000" dirty="0"/>
            <a:t>. </a:t>
          </a:r>
          <a:endParaRPr lang="vi-VN" sz="2000" dirty="0"/>
        </a:p>
      </dgm:t>
    </dgm:pt>
    <dgm:pt modelId="{02636349-E730-4145-9B61-4562FF2097AE}" type="parTrans" cxnId="{0ACD6284-49A0-4916-825A-A21B5A6D66A9}">
      <dgm:prSet/>
      <dgm:spPr/>
      <dgm:t>
        <a:bodyPr/>
        <a:lstStyle/>
        <a:p>
          <a:endParaRPr lang="vi-VN"/>
        </a:p>
      </dgm:t>
    </dgm:pt>
    <dgm:pt modelId="{9CB7122E-A620-4892-AE66-53D1F019DCC7}" type="sibTrans" cxnId="{0ACD6284-49A0-4916-825A-A21B5A6D66A9}">
      <dgm:prSet/>
      <dgm:spPr/>
      <dgm:t>
        <a:bodyPr/>
        <a:lstStyle/>
        <a:p>
          <a:endParaRPr lang="vi-VN"/>
        </a:p>
      </dgm:t>
    </dgm:pt>
    <dgm:pt modelId="{5505422B-93EE-4457-A625-68221547CD8E}">
      <dgm:prSet custT="1"/>
      <dgm:spPr/>
      <dgm:t>
        <a:bodyPr/>
        <a:lstStyle/>
        <a:p>
          <a:r>
            <a:rPr lang="en-US" sz="2000" dirty="0" err="1"/>
            <a:t>Nhóm</a:t>
          </a:r>
          <a:r>
            <a:rPr lang="en-US" sz="2000" dirty="0"/>
            <a:t> </a:t>
          </a:r>
          <a:r>
            <a:rPr lang="en-US" sz="2000" dirty="0" err="1"/>
            <a:t>sẽ</a:t>
          </a:r>
          <a:r>
            <a:rPr lang="en-US" sz="2000" dirty="0"/>
            <a:t> </a:t>
          </a:r>
          <a:r>
            <a:rPr lang="en-US" sz="2000" dirty="0" err="1"/>
            <a:t>cố</a:t>
          </a:r>
          <a:r>
            <a:rPr lang="en-US" sz="2000" dirty="0"/>
            <a:t> </a:t>
          </a:r>
          <a:r>
            <a:rPr lang="en-US" sz="2000" dirty="0" err="1"/>
            <a:t>gắng</a:t>
          </a:r>
          <a:r>
            <a:rPr lang="en-US" sz="2000" dirty="0"/>
            <a:t> </a:t>
          </a:r>
          <a:r>
            <a:rPr lang="en-US" sz="2000" dirty="0" err="1"/>
            <a:t>bổ</a:t>
          </a:r>
          <a:r>
            <a:rPr lang="en-US" sz="2000" dirty="0"/>
            <a:t> sung </a:t>
          </a:r>
          <a:r>
            <a:rPr lang="en-US" sz="2000" dirty="0" err="1"/>
            <a:t>mạch</a:t>
          </a:r>
          <a:r>
            <a:rPr lang="en-US" sz="2000" dirty="0"/>
            <a:t> </a:t>
          </a:r>
          <a:r>
            <a:rPr lang="en-US" sz="2000" dirty="0" err="1"/>
            <a:t>thật</a:t>
          </a:r>
          <a:r>
            <a:rPr lang="en-US" sz="2000" dirty="0"/>
            <a:t> </a:t>
          </a:r>
          <a:r>
            <a:rPr lang="en-US" sz="2000" dirty="0" err="1"/>
            <a:t>khi</a:t>
          </a:r>
          <a:r>
            <a:rPr lang="en-US" sz="2000" dirty="0"/>
            <a:t> quay </a:t>
          </a:r>
          <a:r>
            <a:rPr lang="en-US" sz="2000" dirty="0" err="1"/>
            <a:t>lại</a:t>
          </a:r>
          <a:r>
            <a:rPr lang="en-US" sz="2000" dirty="0"/>
            <a:t> </a:t>
          </a:r>
          <a:r>
            <a:rPr lang="en-US" sz="2000" dirty="0" err="1"/>
            <a:t>học</a:t>
          </a:r>
          <a:r>
            <a:rPr lang="en-US" sz="2000" dirty="0"/>
            <a:t> </a:t>
          </a:r>
          <a:r>
            <a:rPr lang="en-US" sz="2000" dirty="0" err="1"/>
            <a:t>tập</a:t>
          </a:r>
          <a:r>
            <a:rPr lang="en-US" sz="2000" dirty="0"/>
            <a:t> ở </a:t>
          </a:r>
          <a:r>
            <a:rPr lang="en-US" sz="2000" dirty="0" err="1"/>
            <a:t>trường</a:t>
          </a:r>
          <a:r>
            <a:rPr lang="en-US" sz="2000" dirty="0"/>
            <a:t> .</a:t>
          </a:r>
          <a:endParaRPr lang="vi-VN" sz="2000" dirty="0"/>
        </a:p>
      </dgm:t>
    </dgm:pt>
    <dgm:pt modelId="{A91BF0C5-4981-4B79-8B79-1412BAA7FF1F}" type="parTrans" cxnId="{D5BC0751-3F8C-4BC4-BAD1-7B09BC81C391}">
      <dgm:prSet/>
      <dgm:spPr/>
      <dgm:t>
        <a:bodyPr/>
        <a:lstStyle/>
        <a:p>
          <a:endParaRPr lang="en-GB"/>
        </a:p>
      </dgm:t>
    </dgm:pt>
    <dgm:pt modelId="{BADCC108-8521-4E4A-BAC2-B019E033DC39}" type="sibTrans" cxnId="{D5BC0751-3F8C-4BC4-BAD1-7B09BC81C391}">
      <dgm:prSet/>
      <dgm:spPr/>
      <dgm:t>
        <a:bodyPr/>
        <a:lstStyle/>
        <a:p>
          <a:endParaRPr lang="en-GB"/>
        </a:p>
      </dgm:t>
    </dgm:pt>
    <dgm:pt modelId="{5141AD18-F89A-437A-A470-FB0F815861F1}" type="pres">
      <dgm:prSet presAssocID="{D0F63F61-A0B8-4424-916A-B14AD2E2F1F4}" presName="Name0" presStyleCnt="0">
        <dgm:presLayoutVars>
          <dgm:dir/>
          <dgm:animLvl val="lvl"/>
          <dgm:resizeHandles val="exact"/>
        </dgm:presLayoutVars>
      </dgm:prSet>
      <dgm:spPr/>
    </dgm:pt>
    <dgm:pt modelId="{8EAD659A-8597-4444-9A65-309B8A10A5D7}" type="pres">
      <dgm:prSet presAssocID="{E941A5F5-8198-4264-8D44-8582E58D3AA7}" presName="composite" presStyleCnt="0"/>
      <dgm:spPr/>
    </dgm:pt>
    <dgm:pt modelId="{4C1E960B-5B4E-4BB4-A912-A7AB6E714D47}" type="pres">
      <dgm:prSet presAssocID="{E941A5F5-8198-4264-8D44-8582E58D3AA7}" presName="parTx" presStyleLbl="alignNode1" presStyleIdx="0" presStyleCnt="1" custScaleY="108366" custLinFactNeighborX="244" custLinFactNeighborY="-25636">
        <dgm:presLayoutVars>
          <dgm:chMax val="0"/>
          <dgm:chPref val="0"/>
          <dgm:bulletEnabled val="1"/>
        </dgm:presLayoutVars>
      </dgm:prSet>
      <dgm:spPr/>
    </dgm:pt>
    <dgm:pt modelId="{CD820A16-59B6-478C-BF75-3C8289BC0178}" type="pres">
      <dgm:prSet presAssocID="{E941A5F5-8198-4264-8D44-8582E58D3AA7}" presName="desTx" presStyleLbl="alignAccFollowNode1" presStyleIdx="0" presStyleCnt="1" custScaleX="100000" custScaleY="100000">
        <dgm:presLayoutVars>
          <dgm:bulletEnabled val="1"/>
        </dgm:presLayoutVars>
      </dgm:prSet>
      <dgm:spPr/>
    </dgm:pt>
  </dgm:ptLst>
  <dgm:cxnLst>
    <dgm:cxn modelId="{D5BC0751-3F8C-4BC4-BAD1-7B09BC81C391}" srcId="{E941A5F5-8198-4264-8D44-8582E58D3AA7}" destId="{5505422B-93EE-4457-A625-68221547CD8E}" srcOrd="1" destOrd="0" parTransId="{A91BF0C5-4981-4B79-8B79-1412BAA7FF1F}" sibTransId="{BADCC108-8521-4E4A-BAC2-B019E033DC39}"/>
    <dgm:cxn modelId="{4B028655-8988-4911-BAAF-A8DCF532B300}" type="presOf" srcId="{D0F63F61-A0B8-4424-916A-B14AD2E2F1F4}" destId="{5141AD18-F89A-437A-A470-FB0F815861F1}" srcOrd="0" destOrd="0" presId="urn:microsoft.com/office/officeart/2005/8/layout/hList1"/>
    <dgm:cxn modelId="{0ACD6284-49A0-4916-825A-A21B5A6D66A9}" srcId="{E941A5F5-8198-4264-8D44-8582E58D3AA7}" destId="{23F66879-8124-4695-BB76-9ED5CC4E243B}" srcOrd="0" destOrd="0" parTransId="{02636349-E730-4145-9B61-4562FF2097AE}" sibTransId="{9CB7122E-A620-4892-AE66-53D1F019DCC7}"/>
    <dgm:cxn modelId="{83656093-B1DE-4926-8DCC-52DCD581DAE4}" type="presOf" srcId="{E941A5F5-8198-4264-8D44-8582E58D3AA7}" destId="{4C1E960B-5B4E-4BB4-A912-A7AB6E714D47}" srcOrd="0" destOrd="0" presId="urn:microsoft.com/office/officeart/2005/8/layout/hList1"/>
    <dgm:cxn modelId="{AF312EC0-78FB-4843-BAF4-AB951D48DEF1}" type="presOf" srcId="{5505422B-93EE-4457-A625-68221547CD8E}" destId="{CD820A16-59B6-478C-BF75-3C8289BC0178}" srcOrd="0" destOrd="1" presId="urn:microsoft.com/office/officeart/2005/8/layout/hList1"/>
    <dgm:cxn modelId="{0200C2CE-F6CD-42DC-9ED7-3ACA4B160ADE}" srcId="{D0F63F61-A0B8-4424-916A-B14AD2E2F1F4}" destId="{E941A5F5-8198-4264-8D44-8582E58D3AA7}" srcOrd="0" destOrd="0" parTransId="{3C43B1DA-CC1F-4A29-8F40-028FAB5A0A2A}" sibTransId="{D7A63FCC-F65C-428B-A0A3-F7FE790F98D3}"/>
    <dgm:cxn modelId="{A2EAADD2-6ED9-4BC7-9F85-6D14BDABCD06}" type="presOf" srcId="{23F66879-8124-4695-BB76-9ED5CC4E243B}" destId="{CD820A16-59B6-478C-BF75-3C8289BC0178}" srcOrd="0" destOrd="0" presId="urn:microsoft.com/office/officeart/2005/8/layout/hList1"/>
    <dgm:cxn modelId="{BDDF592D-E162-4B37-AEDF-57C575E15CEE}" type="presParOf" srcId="{5141AD18-F89A-437A-A470-FB0F815861F1}" destId="{8EAD659A-8597-4444-9A65-309B8A10A5D7}" srcOrd="0" destOrd="0" presId="urn:microsoft.com/office/officeart/2005/8/layout/hList1"/>
    <dgm:cxn modelId="{A20059B4-6A0B-49C1-8B78-5549CD8D5B03}" type="presParOf" srcId="{8EAD659A-8597-4444-9A65-309B8A10A5D7}" destId="{4C1E960B-5B4E-4BB4-A912-A7AB6E714D47}" srcOrd="0" destOrd="0" presId="urn:microsoft.com/office/officeart/2005/8/layout/hList1"/>
    <dgm:cxn modelId="{4329E521-90DF-4F9D-B55F-04AD4BA1E7A3}" type="presParOf" srcId="{8EAD659A-8597-4444-9A65-309B8A10A5D7}" destId="{CD820A16-59B6-478C-BF75-3C8289BC01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206C9-7CFB-4A76-B2C3-298195FDD8BB}">
      <dsp:nvSpPr>
        <dsp:cNvPr id="0" name=""/>
        <dsp:cNvSpPr/>
      </dsp:nvSpPr>
      <dsp:spPr>
        <a:xfrm>
          <a:off x="7" y="-49831"/>
          <a:ext cx="4798125" cy="588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Sơ</a:t>
          </a:r>
          <a:r>
            <a:rPr lang="en-US" sz="2400" b="1" kern="1200" dirty="0"/>
            <a:t> </a:t>
          </a:r>
          <a:r>
            <a:rPr lang="en-US" sz="2400" b="1" kern="1200" dirty="0" err="1"/>
            <a:t>đồ</a:t>
          </a:r>
          <a:r>
            <a:rPr lang="en-US" sz="2400" b="1" kern="1200" dirty="0"/>
            <a:t> </a:t>
          </a:r>
          <a:r>
            <a:rPr lang="en-US" sz="2400" b="1" kern="1200" dirty="0" err="1"/>
            <a:t>khối</a:t>
          </a:r>
          <a:r>
            <a:rPr lang="en-US" sz="2400" b="1" kern="1200" dirty="0"/>
            <a:t> </a:t>
          </a:r>
          <a:endParaRPr lang="vi-VN" sz="2400" b="1" kern="1200" dirty="0"/>
        </a:p>
      </dsp:txBody>
      <dsp:txXfrm>
        <a:off x="7" y="-49831"/>
        <a:ext cx="4798125" cy="588281"/>
      </dsp:txXfrm>
    </dsp:sp>
    <dsp:sp modelId="{C5BA78D1-69EC-42D6-BAEB-154651C51E7B}">
      <dsp:nvSpPr>
        <dsp:cNvPr id="0" name=""/>
        <dsp:cNvSpPr/>
      </dsp:nvSpPr>
      <dsp:spPr>
        <a:xfrm>
          <a:off x="4709" y="524872"/>
          <a:ext cx="4812231" cy="4831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vi-VN" sz="16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 err="1"/>
            <a:t>Khối</a:t>
          </a:r>
          <a:r>
            <a:rPr lang="en-US" sz="1800" kern="1200" dirty="0"/>
            <a:t> </a:t>
          </a:r>
          <a:r>
            <a:rPr lang="en-US" sz="1800" kern="1200" dirty="0" err="1"/>
            <a:t>xử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: </a:t>
          </a:r>
          <a:r>
            <a:rPr lang="en-US" sz="1800" kern="1200" dirty="0" err="1"/>
            <a:t>Nhận</a:t>
          </a:r>
          <a:r>
            <a:rPr lang="en-US" sz="1800" kern="1200" dirty="0"/>
            <a:t> </a:t>
          </a:r>
          <a:r>
            <a:rPr lang="en-US" sz="1800" kern="1200" dirty="0" err="1"/>
            <a:t>dữ</a:t>
          </a:r>
          <a:r>
            <a:rPr lang="en-US" sz="1800" kern="1200" dirty="0"/>
            <a:t> </a:t>
          </a:r>
          <a:r>
            <a:rPr lang="en-US" sz="1800" kern="1200" dirty="0" err="1"/>
            <a:t>liệu</a:t>
          </a:r>
          <a:r>
            <a:rPr lang="en-US" sz="1800" kern="1200" dirty="0"/>
            <a:t> </a:t>
          </a:r>
          <a:r>
            <a:rPr lang="en-US" sz="1800" kern="1200" dirty="0" err="1"/>
            <a:t>đầu</a:t>
          </a:r>
          <a:r>
            <a:rPr lang="en-US" sz="1800" kern="1200" dirty="0"/>
            <a:t> </a:t>
          </a:r>
          <a:r>
            <a:rPr lang="en-US" sz="1800" kern="1200" dirty="0" err="1"/>
            <a:t>vào</a:t>
          </a:r>
          <a:r>
            <a:rPr lang="en-US" sz="1800" kern="1200" dirty="0"/>
            <a:t> </a:t>
          </a:r>
          <a:r>
            <a:rPr lang="en-US" sz="1800" kern="1200" dirty="0" err="1"/>
            <a:t>sau</a:t>
          </a:r>
          <a:r>
            <a:rPr lang="en-US" sz="1800" kern="1200" dirty="0"/>
            <a:t> </a:t>
          </a:r>
          <a:r>
            <a:rPr lang="en-US" sz="1800" kern="1200" dirty="0" err="1"/>
            <a:t>đó</a:t>
          </a:r>
          <a:r>
            <a:rPr lang="en-US" sz="1800" kern="1200" dirty="0"/>
            <a:t> </a:t>
          </a:r>
          <a:r>
            <a:rPr lang="en-US" sz="1800" kern="1200" dirty="0" err="1"/>
            <a:t>xử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và</a:t>
          </a:r>
          <a:r>
            <a:rPr lang="en-US" sz="1800" kern="1200" dirty="0"/>
            <a:t> </a:t>
          </a:r>
          <a:r>
            <a:rPr lang="en-US" sz="1800" kern="1200" dirty="0" err="1"/>
            <a:t>đưa</a:t>
          </a:r>
          <a:r>
            <a:rPr lang="en-US" sz="1800" kern="1200" dirty="0"/>
            <a:t> ra </a:t>
          </a:r>
          <a:r>
            <a:rPr lang="en-US" sz="1800" kern="1200" dirty="0" err="1"/>
            <a:t>khối</a:t>
          </a:r>
          <a:r>
            <a:rPr lang="en-US" sz="1800" kern="1200" dirty="0"/>
            <a:t> </a:t>
          </a:r>
          <a:r>
            <a:rPr lang="en-US" sz="1800" kern="1200" dirty="0" err="1"/>
            <a:t>hiển</a:t>
          </a:r>
          <a:r>
            <a:rPr lang="en-US" sz="1800" kern="1200" dirty="0"/>
            <a:t> </a:t>
          </a:r>
          <a:r>
            <a:rPr lang="en-US" sz="1800" kern="1200" dirty="0" err="1"/>
            <a:t>thị</a:t>
          </a:r>
          <a:endParaRPr lang="en-GB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 dirty="0" err="1"/>
            <a:t>Khối</a:t>
          </a:r>
          <a:r>
            <a:rPr lang="en-US" sz="1800" kern="1200" dirty="0"/>
            <a:t> </a:t>
          </a:r>
          <a:r>
            <a:rPr lang="en-US" sz="1800" kern="1200" dirty="0" err="1"/>
            <a:t>đầu</a:t>
          </a:r>
          <a:r>
            <a:rPr lang="en-US" sz="1800" kern="1200" dirty="0"/>
            <a:t> </a:t>
          </a:r>
          <a:r>
            <a:rPr lang="en-US" sz="1800" kern="1200" dirty="0" err="1"/>
            <a:t>vào</a:t>
          </a:r>
          <a:r>
            <a:rPr lang="en-US" sz="1800" kern="1200" dirty="0"/>
            <a:t>: </a:t>
          </a:r>
          <a:r>
            <a:rPr lang="en-US" sz="1800" kern="1200" dirty="0" err="1"/>
            <a:t>Lọc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 </a:t>
          </a:r>
          <a:r>
            <a:rPr lang="en-US" sz="1800" kern="1200" dirty="0" err="1"/>
            <a:t>sắc</a:t>
          </a:r>
          <a:r>
            <a:rPr lang="en-US" sz="1800" kern="1200" dirty="0"/>
            <a:t> </a:t>
          </a:r>
          <a:r>
            <a:rPr lang="en-US" sz="1800" kern="1200" dirty="0" err="1"/>
            <a:t>và</a:t>
          </a:r>
          <a:r>
            <a:rPr lang="en-US" sz="1800" kern="1200" dirty="0"/>
            <a:t> </a:t>
          </a:r>
          <a:r>
            <a:rPr lang="en-US" sz="1800" kern="1200" dirty="0" err="1"/>
            <a:t>đứa</a:t>
          </a:r>
          <a:r>
            <a:rPr lang="en-US" sz="1800" kern="1200" dirty="0"/>
            <a:t> ra </a:t>
          </a:r>
          <a:r>
            <a:rPr lang="en-US" sz="1800" kern="1200" dirty="0" err="1"/>
            <a:t>chân</a:t>
          </a:r>
          <a:r>
            <a:rPr lang="en-US" sz="1800" kern="1200" dirty="0"/>
            <a:t> OUT </a:t>
          </a:r>
          <a:r>
            <a:rPr lang="en-US" sz="1800" kern="1200" dirty="0" err="1"/>
            <a:t>cho</a:t>
          </a:r>
          <a:r>
            <a:rPr lang="en-US" sz="1800" kern="1200" dirty="0"/>
            <a:t> </a:t>
          </a:r>
          <a:r>
            <a:rPr lang="en-US" sz="1800" kern="1200" dirty="0" err="1"/>
            <a:t>vào</a:t>
          </a:r>
          <a:r>
            <a:rPr lang="en-US" sz="1800" kern="1200" dirty="0"/>
            <a:t> </a:t>
          </a:r>
          <a:r>
            <a:rPr lang="en-US" sz="1800" kern="1200" dirty="0" err="1"/>
            <a:t>khối</a:t>
          </a:r>
          <a:r>
            <a:rPr lang="en-US" sz="1800" kern="1200" dirty="0"/>
            <a:t> </a:t>
          </a:r>
          <a:r>
            <a:rPr lang="en-US" sz="1800" kern="1200" dirty="0" err="1"/>
            <a:t>xử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.</a:t>
          </a:r>
          <a:endParaRPr lang="en-GB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800" kern="1200"/>
            <a:t>Khối hiển thị: LCD hiển thị kết quả đầu ra</a:t>
          </a:r>
          <a:endParaRPr lang="en-GB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"/>
          </a:pPr>
          <a:r>
            <a:rPr lang="en-US" sz="1800" kern="1200" dirty="0" err="1"/>
            <a:t>Khối</a:t>
          </a:r>
          <a:r>
            <a:rPr lang="en-US" sz="1800" kern="1200" dirty="0"/>
            <a:t> </a:t>
          </a:r>
          <a:r>
            <a:rPr lang="en-US" sz="1800" kern="1200" dirty="0" err="1"/>
            <a:t>mô</a:t>
          </a:r>
          <a:r>
            <a:rPr lang="en-US" sz="1800" kern="1200" dirty="0"/>
            <a:t> </a:t>
          </a:r>
          <a:r>
            <a:rPr lang="en-US" sz="1800" kern="1200" dirty="0" err="1"/>
            <a:t>phỏng-Chỉ</a:t>
          </a:r>
          <a:r>
            <a:rPr lang="en-US" sz="1800" kern="1200" dirty="0"/>
            <a:t> </a:t>
          </a:r>
          <a:r>
            <a:rPr lang="en-US" sz="1800" kern="1200" dirty="0" err="1"/>
            <a:t>sử</a:t>
          </a:r>
          <a:r>
            <a:rPr lang="en-US" sz="1800" kern="1200" dirty="0"/>
            <a:t> </a:t>
          </a:r>
          <a:r>
            <a:rPr lang="en-US" sz="1800" kern="1200" dirty="0" err="1"/>
            <a:t>dụng</a:t>
          </a:r>
          <a:r>
            <a:rPr lang="en-US" sz="1800" kern="1200" dirty="0"/>
            <a:t> </a:t>
          </a:r>
          <a:r>
            <a:rPr lang="en-US" sz="1800" kern="1200" dirty="0" err="1"/>
            <a:t>cho</a:t>
          </a:r>
          <a:r>
            <a:rPr lang="en-US" sz="1800" kern="1200" dirty="0"/>
            <a:t> </a:t>
          </a:r>
          <a:r>
            <a:rPr lang="en-US" sz="1800" kern="1200" dirty="0" err="1"/>
            <a:t>mạch</a:t>
          </a:r>
          <a:r>
            <a:rPr lang="en-US" sz="1800" kern="1200" dirty="0"/>
            <a:t> </a:t>
          </a:r>
          <a:r>
            <a:rPr lang="en-US" sz="1800" kern="1200" dirty="0" err="1"/>
            <a:t>mô</a:t>
          </a:r>
          <a:r>
            <a:rPr lang="en-US" sz="1800" kern="1200" dirty="0"/>
            <a:t> </a:t>
          </a:r>
          <a:r>
            <a:rPr lang="en-US" sz="1800" kern="1200" dirty="0" err="1"/>
            <a:t>phỏng</a:t>
          </a:r>
          <a:r>
            <a:rPr lang="en-US" sz="1800" kern="1200" dirty="0"/>
            <a:t> </a:t>
          </a:r>
          <a:r>
            <a:rPr lang="en-US" sz="1800" kern="1200" dirty="0" err="1"/>
            <a:t>trên</a:t>
          </a:r>
          <a:r>
            <a:rPr lang="en-US" sz="1800" kern="1200" dirty="0"/>
            <a:t> proteus: </a:t>
          </a:r>
          <a:r>
            <a:rPr lang="en-US" sz="1800" kern="1200" dirty="0" err="1"/>
            <a:t>Tạo</a:t>
          </a:r>
          <a:r>
            <a:rPr lang="en-US" sz="1800" kern="1200" dirty="0"/>
            <a:t> </a:t>
          </a:r>
          <a:r>
            <a:rPr lang="en-US" sz="1800" kern="1200" dirty="0" err="1"/>
            <a:t>xung</a:t>
          </a:r>
          <a:r>
            <a:rPr lang="en-US" sz="1800" kern="1200" dirty="0"/>
            <a:t> </a:t>
          </a:r>
          <a:r>
            <a:rPr lang="en-US" sz="1800" kern="1200" dirty="0" err="1"/>
            <a:t>vuông</a:t>
          </a:r>
          <a:r>
            <a:rPr lang="en-US" sz="1800" kern="1200" dirty="0"/>
            <a:t> </a:t>
          </a:r>
          <a:r>
            <a:rPr lang="en-US" sz="1800" kern="1200" dirty="0" err="1"/>
            <a:t>giả</a:t>
          </a:r>
          <a:r>
            <a:rPr lang="en-US" sz="1800" kern="1200" dirty="0"/>
            <a:t> </a:t>
          </a:r>
          <a:r>
            <a:rPr lang="en-US" sz="1800" kern="1200" dirty="0" err="1"/>
            <a:t>lập</a:t>
          </a:r>
          <a:r>
            <a:rPr lang="en-US" sz="1800" kern="1200" dirty="0"/>
            <a:t> </a:t>
          </a:r>
          <a:r>
            <a:rPr lang="en-US" sz="1800" kern="1200" dirty="0" err="1"/>
            <a:t>xung</a:t>
          </a:r>
          <a:r>
            <a:rPr lang="en-US" sz="1800" kern="1200" dirty="0"/>
            <a:t> ra </a:t>
          </a:r>
          <a:r>
            <a:rPr lang="en-US" sz="1800" kern="1200" dirty="0" err="1"/>
            <a:t>chân</a:t>
          </a:r>
          <a:r>
            <a:rPr lang="en-US" sz="1800" kern="1200" dirty="0"/>
            <a:t> OUT </a:t>
          </a:r>
          <a:r>
            <a:rPr lang="en-US" sz="1800" kern="1200" dirty="0" err="1"/>
            <a:t>của</a:t>
          </a:r>
          <a:r>
            <a:rPr lang="en-US" sz="1800" kern="1200" dirty="0"/>
            <a:t> </a:t>
          </a:r>
          <a:r>
            <a:rPr lang="en-US" sz="1800" kern="1200" dirty="0" err="1"/>
            <a:t>cảm</a:t>
          </a:r>
          <a:r>
            <a:rPr lang="en-US" sz="1800" kern="1200" dirty="0"/>
            <a:t> </a:t>
          </a:r>
          <a:r>
            <a:rPr lang="en-US" sz="1800" kern="1200" dirty="0" err="1"/>
            <a:t>biến</a:t>
          </a:r>
          <a:r>
            <a:rPr lang="en-US" sz="1800" kern="1200" dirty="0"/>
            <a:t> </a:t>
          </a:r>
          <a:r>
            <a:rPr lang="en-US" sz="1800" kern="1200" dirty="0" err="1"/>
            <a:t>lọc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 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Tổng</a:t>
          </a:r>
          <a:r>
            <a:rPr lang="en-US" sz="1800" kern="1200" dirty="0"/>
            <a:t> </a:t>
          </a:r>
          <a:r>
            <a:rPr lang="en-US" sz="1800" kern="1200" dirty="0" err="1"/>
            <a:t>quan</a:t>
          </a:r>
          <a:r>
            <a:rPr lang="en-US" sz="1800" kern="1200" dirty="0"/>
            <a:t> </a:t>
          </a:r>
          <a:r>
            <a:rPr lang="en-US" sz="1800" kern="1200" dirty="0" err="1"/>
            <a:t>về</a:t>
          </a:r>
          <a:r>
            <a:rPr lang="en-US" sz="1800" kern="1200" dirty="0"/>
            <a:t> </a:t>
          </a:r>
          <a:r>
            <a:rPr lang="en-US" sz="1800" kern="1200" dirty="0" err="1"/>
            <a:t>nguyên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hoạt</a:t>
          </a:r>
          <a:r>
            <a:rPr lang="en-US" sz="1800" kern="1200" dirty="0"/>
            <a:t> </a:t>
          </a:r>
          <a:r>
            <a:rPr lang="en-US" sz="1800" kern="1200" dirty="0" err="1"/>
            <a:t>động</a:t>
          </a:r>
          <a:r>
            <a:rPr lang="en-US" sz="1800" kern="1200" dirty="0"/>
            <a:t> </a:t>
          </a:r>
          <a:r>
            <a:rPr lang="en-US" sz="1800" kern="1200" dirty="0" err="1"/>
            <a:t>của</a:t>
          </a:r>
          <a:r>
            <a:rPr lang="en-US" sz="1800" kern="1200" dirty="0"/>
            <a:t> </a:t>
          </a:r>
          <a:r>
            <a:rPr lang="en-US" sz="1800" kern="1200" dirty="0" err="1"/>
            <a:t>mạch</a:t>
          </a:r>
          <a:r>
            <a:rPr lang="en-US" sz="1800" kern="1200" dirty="0"/>
            <a:t> </a:t>
          </a:r>
          <a:r>
            <a:rPr lang="en-US" sz="1800" kern="1200" dirty="0" err="1"/>
            <a:t>như</a:t>
          </a:r>
          <a:r>
            <a:rPr lang="en-US" sz="1800" kern="1200" dirty="0"/>
            <a:t> </a:t>
          </a:r>
          <a:r>
            <a:rPr lang="en-US" sz="1800" kern="1200" dirty="0" err="1"/>
            <a:t>sau</a:t>
          </a:r>
          <a:r>
            <a:rPr lang="en-US" sz="1800" kern="1200" dirty="0"/>
            <a:t>: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Sau </a:t>
          </a:r>
          <a:r>
            <a:rPr lang="en-US" sz="1800" kern="1200" dirty="0" err="1"/>
            <a:t>khi</a:t>
          </a:r>
          <a:r>
            <a:rPr lang="en-US" sz="1800" kern="1200" dirty="0"/>
            <a:t> </a:t>
          </a:r>
          <a:r>
            <a:rPr lang="en-US" sz="1800" kern="1200" dirty="0" err="1"/>
            <a:t>cấp</a:t>
          </a:r>
          <a:r>
            <a:rPr lang="en-US" sz="1800" kern="1200" dirty="0"/>
            <a:t> </a:t>
          </a:r>
          <a:r>
            <a:rPr lang="en-US" sz="1800" kern="1200" dirty="0" err="1"/>
            <a:t>nguồn</a:t>
          </a:r>
          <a:r>
            <a:rPr lang="en-US" sz="1800" kern="1200" dirty="0"/>
            <a:t> </a:t>
          </a:r>
          <a:r>
            <a:rPr lang="en-US" sz="1800" kern="1200" dirty="0" err="1"/>
            <a:t>và</a:t>
          </a:r>
          <a:r>
            <a:rPr lang="en-US" sz="1800" kern="1200" dirty="0"/>
            <a:t> </a:t>
          </a:r>
          <a:r>
            <a:rPr lang="en-US" sz="1800" kern="1200" dirty="0" err="1"/>
            <a:t>bấm</a:t>
          </a:r>
          <a:r>
            <a:rPr lang="en-US" sz="1800" kern="1200" dirty="0"/>
            <a:t> </a:t>
          </a:r>
          <a:r>
            <a:rPr lang="en-US" sz="1800" kern="1200" dirty="0" err="1"/>
            <a:t>nút</a:t>
          </a:r>
          <a:r>
            <a:rPr lang="en-US" sz="1800" kern="1200" dirty="0"/>
            <a:t> </a:t>
          </a:r>
          <a:r>
            <a:rPr lang="en-US" sz="1800" kern="1200" dirty="0" err="1"/>
            <a:t>khởi</a:t>
          </a:r>
          <a:r>
            <a:rPr lang="en-US" sz="1800" kern="1200" dirty="0"/>
            <a:t> </a:t>
          </a:r>
          <a:r>
            <a:rPr lang="en-US" sz="1800" kern="1200" dirty="0" err="1"/>
            <a:t>động</a:t>
          </a:r>
          <a:r>
            <a:rPr lang="en-US" sz="1800" kern="1200" dirty="0"/>
            <a:t>, sensor </a:t>
          </a:r>
          <a:r>
            <a:rPr lang="en-US" sz="1800" kern="1200" dirty="0" err="1"/>
            <a:t>sẽ</a:t>
          </a:r>
          <a:r>
            <a:rPr lang="en-US" sz="1800" kern="1200" dirty="0"/>
            <a:t> </a:t>
          </a:r>
          <a:r>
            <a:rPr lang="en-US" sz="1800" kern="1200" dirty="0" err="1"/>
            <a:t>bật</a:t>
          </a:r>
          <a:r>
            <a:rPr lang="en-US" sz="1800" kern="1200" dirty="0"/>
            <a:t> </a:t>
          </a:r>
          <a:r>
            <a:rPr lang="en-US" sz="1800" kern="1200" dirty="0" err="1"/>
            <a:t>chế</a:t>
          </a:r>
          <a:r>
            <a:rPr lang="en-US" sz="1800" kern="1200" dirty="0"/>
            <a:t> </a:t>
          </a:r>
          <a:r>
            <a:rPr lang="en-US" sz="1800" kern="1200" dirty="0" err="1"/>
            <a:t>độ</a:t>
          </a:r>
          <a:r>
            <a:rPr lang="en-US" sz="1800" kern="1200" dirty="0"/>
            <a:t> </a:t>
          </a:r>
          <a:r>
            <a:rPr lang="en-US" sz="1800" kern="1200" dirty="0" err="1"/>
            <a:t>lọc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 </a:t>
          </a:r>
          <a:r>
            <a:rPr lang="en-US" sz="1800" kern="1200" dirty="0" err="1"/>
            <a:t>từ</a:t>
          </a:r>
          <a:r>
            <a:rPr lang="en-US" sz="1800" kern="1200" dirty="0"/>
            <a:t> </a:t>
          </a:r>
          <a:r>
            <a:rPr lang="en-US" sz="1800" kern="1200" dirty="0" err="1"/>
            <a:t>môi</a:t>
          </a:r>
          <a:r>
            <a:rPr lang="en-US" sz="1800" kern="1200" dirty="0"/>
            <a:t> </a:t>
          </a:r>
          <a:r>
            <a:rPr lang="en-US" sz="1800" kern="1200" dirty="0" err="1"/>
            <a:t>trường</a:t>
          </a:r>
          <a:r>
            <a:rPr lang="en-US" sz="1800" kern="1200" dirty="0"/>
            <a:t> </a:t>
          </a:r>
          <a:r>
            <a:rPr lang="en-US" sz="1800" kern="1200" dirty="0" err="1"/>
            <a:t>thực</a:t>
          </a:r>
          <a:r>
            <a:rPr lang="en-US" sz="1800" kern="1200" dirty="0"/>
            <a:t> </a:t>
          </a:r>
          <a:r>
            <a:rPr lang="en-US" sz="1800" kern="1200" dirty="0" err="1"/>
            <a:t>tế</a:t>
          </a:r>
          <a:r>
            <a:rPr lang="en-US" sz="1800" kern="1200" dirty="0"/>
            <a:t> </a:t>
          </a:r>
          <a:r>
            <a:rPr lang="en-US" sz="1800" kern="1200" dirty="0" err="1"/>
            <a:t>đưa</a:t>
          </a:r>
          <a:r>
            <a:rPr lang="en-US" sz="1800" kern="1200" dirty="0"/>
            <a:t> </a:t>
          </a:r>
          <a:r>
            <a:rPr lang="en-US" sz="1800" kern="1200" dirty="0" err="1"/>
            <a:t>vào</a:t>
          </a:r>
          <a:r>
            <a:rPr lang="en-US" sz="1800" kern="1200" dirty="0"/>
            <a:t> </a:t>
          </a:r>
          <a:r>
            <a:rPr lang="en-US" sz="1800" kern="1200" dirty="0" err="1"/>
            <a:t>khối</a:t>
          </a:r>
          <a:r>
            <a:rPr lang="en-US" sz="1800" kern="1200" dirty="0"/>
            <a:t> </a:t>
          </a:r>
          <a:r>
            <a:rPr lang="en-US" sz="1800" kern="1200" dirty="0" err="1"/>
            <a:t>xử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là</a:t>
          </a:r>
          <a:r>
            <a:rPr lang="en-US" sz="1800" kern="1200" dirty="0"/>
            <a:t> VXL </a:t>
          </a:r>
          <a:r>
            <a:rPr lang="en-US" sz="1800" kern="1200" dirty="0" err="1"/>
            <a:t>atmega</a:t>
          </a:r>
          <a:r>
            <a:rPr lang="en-US" sz="1800" kern="1200" dirty="0"/>
            <a:t> 328, VXL </a:t>
          </a:r>
          <a:r>
            <a:rPr lang="en-US" sz="1800" kern="1200" dirty="0" err="1"/>
            <a:t>nhận</a:t>
          </a:r>
          <a:r>
            <a:rPr lang="en-US" sz="1800" kern="1200" dirty="0"/>
            <a:t> </a:t>
          </a:r>
          <a:r>
            <a:rPr lang="en-US" sz="1800" kern="1200" dirty="0" err="1"/>
            <a:t>tín</a:t>
          </a:r>
          <a:r>
            <a:rPr lang="en-US" sz="1800" kern="1200" dirty="0"/>
            <a:t> </a:t>
          </a:r>
          <a:r>
            <a:rPr lang="en-US" sz="1800" kern="1200" dirty="0" err="1"/>
            <a:t>hiệu</a:t>
          </a:r>
          <a:r>
            <a:rPr lang="en-US" sz="1800" kern="1200" dirty="0"/>
            <a:t> </a:t>
          </a:r>
          <a:r>
            <a:rPr lang="en-US" sz="1800" kern="1200" dirty="0" err="1"/>
            <a:t>đầu</a:t>
          </a:r>
          <a:r>
            <a:rPr lang="en-US" sz="1800" kern="1200" dirty="0"/>
            <a:t> </a:t>
          </a:r>
          <a:r>
            <a:rPr lang="en-US" sz="1800" kern="1200" dirty="0" err="1"/>
            <a:t>vào</a:t>
          </a:r>
          <a:r>
            <a:rPr lang="en-US" sz="1800" kern="1200" dirty="0"/>
            <a:t> </a:t>
          </a:r>
          <a:r>
            <a:rPr lang="en-US" sz="1800" kern="1200" dirty="0" err="1"/>
            <a:t>sẽ</a:t>
          </a:r>
          <a:r>
            <a:rPr lang="en-US" sz="1800" kern="1200" dirty="0"/>
            <a:t> </a:t>
          </a:r>
          <a:r>
            <a:rPr lang="en-US" sz="1800" kern="1200" dirty="0" err="1"/>
            <a:t>xử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và</a:t>
          </a:r>
          <a:r>
            <a:rPr lang="en-US" sz="1800" kern="1200" dirty="0"/>
            <a:t> </a:t>
          </a:r>
          <a:r>
            <a:rPr lang="en-US" sz="1800" kern="1200" dirty="0" err="1"/>
            <a:t>giao</a:t>
          </a:r>
          <a:r>
            <a:rPr lang="en-US" sz="1800" kern="1200" dirty="0"/>
            <a:t> </a:t>
          </a:r>
          <a:r>
            <a:rPr lang="en-US" sz="1800" kern="1200" dirty="0" err="1"/>
            <a:t>tiếp</a:t>
          </a:r>
          <a:r>
            <a:rPr lang="en-US" sz="1800" kern="1200" dirty="0"/>
            <a:t> </a:t>
          </a:r>
          <a:r>
            <a:rPr lang="en-US" sz="1800" kern="1200" dirty="0" err="1"/>
            <a:t>với</a:t>
          </a:r>
          <a:r>
            <a:rPr lang="en-US" sz="1800" kern="1200" dirty="0"/>
            <a:t> LCD </a:t>
          </a:r>
          <a:r>
            <a:rPr lang="en-US" sz="1800" kern="1200" dirty="0" err="1"/>
            <a:t>để</a:t>
          </a:r>
          <a:r>
            <a:rPr lang="en-US" sz="1800" kern="1200" dirty="0"/>
            <a:t> </a:t>
          </a:r>
          <a:r>
            <a:rPr lang="en-US" sz="1800" kern="1200" dirty="0" err="1"/>
            <a:t>hiển</a:t>
          </a:r>
          <a:r>
            <a:rPr lang="en-US" sz="1800" kern="1200" dirty="0"/>
            <a:t> </a:t>
          </a:r>
          <a:r>
            <a:rPr lang="en-US" sz="1800" kern="1200" dirty="0" err="1"/>
            <a:t>thị</a:t>
          </a:r>
          <a:r>
            <a:rPr lang="en-US" sz="1800" kern="1200" dirty="0"/>
            <a:t> </a:t>
          </a:r>
          <a:r>
            <a:rPr lang="en-US" sz="1800" kern="1200" dirty="0" err="1"/>
            <a:t>kết</a:t>
          </a:r>
          <a:r>
            <a:rPr lang="en-US" sz="1800" kern="1200" dirty="0"/>
            <a:t> </a:t>
          </a:r>
          <a:r>
            <a:rPr lang="en-US" sz="1800" kern="1200" dirty="0" err="1"/>
            <a:t>quả</a:t>
          </a:r>
          <a:r>
            <a:rPr lang="en-US" sz="1800" kern="1200" dirty="0"/>
            <a:t> ra </a:t>
          </a:r>
          <a:r>
            <a:rPr lang="en-US" sz="1800" kern="1200" dirty="0" err="1"/>
            <a:t>màn</a:t>
          </a:r>
          <a:r>
            <a:rPr lang="en-US" sz="1800" kern="1200" dirty="0"/>
            <a:t> </a:t>
          </a:r>
          <a:r>
            <a:rPr lang="en-US" sz="1800" kern="1200" dirty="0" err="1"/>
            <a:t>hình</a:t>
          </a:r>
          <a:r>
            <a:rPr lang="en-US" sz="1800" kern="1200" dirty="0"/>
            <a:t>.</a:t>
          </a:r>
          <a:endParaRPr lang="en-GB" sz="1800" kern="1200" dirty="0"/>
        </a:p>
      </dsp:txBody>
      <dsp:txXfrm>
        <a:off x="4709" y="524872"/>
        <a:ext cx="4812231" cy="483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206C9-7CFB-4A76-B2C3-298195FDD8BB}">
      <dsp:nvSpPr>
        <dsp:cNvPr id="0" name=""/>
        <dsp:cNvSpPr/>
      </dsp:nvSpPr>
      <dsp:spPr>
        <a:xfrm>
          <a:off x="0" y="7440"/>
          <a:ext cx="4024733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Khối</a:t>
          </a:r>
          <a:r>
            <a:rPr lang="en-US" sz="2400" b="1" kern="1200" dirty="0"/>
            <a:t> </a:t>
          </a:r>
          <a:r>
            <a:rPr lang="en-US" sz="2400" b="1" kern="1200" dirty="0" err="1"/>
            <a:t>xử</a:t>
          </a:r>
          <a:r>
            <a:rPr lang="en-US" sz="2400" b="1" kern="1200" dirty="0"/>
            <a:t> </a:t>
          </a:r>
          <a:r>
            <a:rPr lang="en-US" sz="2400" b="1" kern="1200" dirty="0" err="1"/>
            <a:t>lý</a:t>
          </a:r>
          <a:endParaRPr lang="vi-VN" sz="2400" b="1" kern="1200" dirty="0"/>
        </a:p>
      </dsp:txBody>
      <dsp:txXfrm>
        <a:off x="0" y="7440"/>
        <a:ext cx="4024733" cy="662400"/>
      </dsp:txXfrm>
    </dsp:sp>
    <dsp:sp modelId="{C5BA78D1-69EC-42D6-BAEB-154651C51E7B}">
      <dsp:nvSpPr>
        <dsp:cNvPr id="0" name=""/>
        <dsp:cNvSpPr/>
      </dsp:nvSpPr>
      <dsp:spPr>
        <a:xfrm>
          <a:off x="0" y="669840"/>
          <a:ext cx="4024733" cy="49245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Nhóm</a:t>
          </a:r>
          <a:r>
            <a:rPr lang="en-US" sz="2300" kern="1200" dirty="0"/>
            <a:t> </a:t>
          </a:r>
          <a:r>
            <a:rPr lang="en-US" sz="2300" kern="1200" dirty="0" err="1"/>
            <a:t>xử</a:t>
          </a:r>
          <a:r>
            <a:rPr lang="en-US" sz="2300" kern="1200" dirty="0"/>
            <a:t> </a:t>
          </a:r>
          <a:r>
            <a:rPr lang="en-US" sz="2300" kern="1200" dirty="0" err="1"/>
            <a:t>dụng</a:t>
          </a:r>
          <a:r>
            <a:rPr lang="en-US" sz="2300" kern="1200" dirty="0"/>
            <a:t> VXL </a:t>
          </a:r>
          <a:r>
            <a:rPr lang="en-US" sz="2300" kern="1200" dirty="0" err="1"/>
            <a:t>Atmega</a:t>
          </a:r>
          <a:r>
            <a:rPr lang="en-US" sz="2300" kern="1200" dirty="0"/>
            <a:t> 328 </a:t>
          </a:r>
          <a:r>
            <a:rPr lang="en-US" sz="2300" kern="1200" dirty="0" err="1"/>
            <a:t>là</a:t>
          </a:r>
          <a:r>
            <a:rPr lang="en-US" sz="2300" kern="1200" dirty="0"/>
            <a:t> </a:t>
          </a:r>
          <a:r>
            <a:rPr lang="en-US" sz="2300" kern="1200" dirty="0" err="1"/>
            <a:t>một</a:t>
          </a:r>
          <a:r>
            <a:rPr lang="en-US" sz="2300" kern="1200" dirty="0"/>
            <a:t> vi </a:t>
          </a:r>
          <a:r>
            <a:rPr lang="en-US" sz="2300" kern="1200" dirty="0" err="1"/>
            <a:t>điều</a:t>
          </a:r>
          <a:r>
            <a:rPr lang="en-US" sz="2300" kern="1200" dirty="0"/>
            <a:t> </a:t>
          </a:r>
          <a:r>
            <a:rPr lang="en-US" sz="2300" kern="1200" dirty="0" err="1"/>
            <a:t>khiển</a:t>
          </a:r>
          <a:r>
            <a:rPr lang="en-US" sz="2300" kern="1200" dirty="0"/>
            <a:t> </a:t>
          </a:r>
          <a:r>
            <a:rPr lang="en-US" sz="2300" kern="1200" dirty="0" err="1"/>
            <a:t>đơn</a:t>
          </a:r>
          <a:r>
            <a:rPr lang="en-US" sz="2300" kern="1200" dirty="0"/>
            <a:t> chip. </a:t>
          </a:r>
          <a:r>
            <a:rPr lang="en-US" sz="2300" kern="1200" dirty="0" err="1"/>
            <a:t>Nó</a:t>
          </a:r>
          <a:r>
            <a:rPr lang="en-US" sz="2300" kern="1200" dirty="0"/>
            <a:t> </a:t>
          </a:r>
          <a:r>
            <a:rPr lang="en-US" sz="2300" kern="1200" dirty="0" err="1"/>
            <a:t>là</a:t>
          </a:r>
          <a:r>
            <a:rPr lang="en-US" sz="2300" kern="1200" dirty="0"/>
            <a:t> VĐK 8bit </a:t>
          </a:r>
          <a:r>
            <a:rPr lang="en-US" sz="2300" kern="1200" dirty="0" err="1"/>
            <a:t>dựa</a:t>
          </a:r>
          <a:r>
            <a:rPr lang="en-US" sz="2300" kern="1200" dirty="0"/>
            <a:t> </a:t>
          </a:r>
          <a:r>
            <a:rPr lang="en-US" sz="2300" kern="1200" dirty="0" err="1"/>
            <a:t>trên</a:t>
          </a:r>
          <a:r>
            <a:rPr lang="en-US" sz="2300" kern="1200" dirty="0"/>
            <a:t> </a:t>
          </a:r>
          <a:r>
            <a:rPr lang="en-US" sz="2300" kern="1200" dirty="0" err="1"/>
            <a:t>kiến</a:t>
          </a:r>
          <a:r>
            <a:rPr lang="en-US" sz="2300" kern="1200" dirty="0"/>
            <a:t> </a:t>
          </a:r>
          <a:r>
            <a:rPr lang="en-US" sz="2300" kern="1200" dirty="0" err="1"/>
            <a:t>trúc</a:t>
          </a:r>
          <a:r>
            <a:rPr lang="en-US" sz="2300" kern="1200" dirty="0"/>
            <a:t> RISC </a:t>
          </a:r>
          <a:r>
            <a:rPr lang="en-US" sz="2300" kern="1200" dirty="0" err="1"/>
            <a:t>với</a:t>
          </a:r>
          <a:r>
            <a:rPr lang="en-US" sz="2300" kern="1200" dirty="0"/>
            <a:t> 23 </a:t>
          </a:r>
          <a:r>
            <a:rPr lang="en-US" sz="2300" kern="1200" dirty="0" err="1"/>
            <a:t>chân</a:t>
          </a:r>
          <a:r>
            <a:rPr lang="en-US" sz="2300" kern="1200" dirty="0"/>
            <a:t> </a:t>
          </a:r>
          <a:r>
            <a:rPr lang="en-US" sz="2300" kern="1200" dirty="0" err="1"/>
            <a:t>kết</a:t>
          </a:r>
          <a:r>
            <a:rPr lang="en-US" sz="2300" kern="1200" dirty="0"/>
            <a:t> </a:t>
          </a:r>
          <a:r>
            <a:rPr lang="en-US" sz="2300" kern="1200" dirty="0" err="1"/>
            <a:t>nối</a:t>
          </a:r>
          <a:r>
            <a:rPr lang="en-US" sz="2300" kern="1200" dirty="0"/>
            <a:t> </a:t>
          </a:r>
          <a:r>
            <a:rPr lang="en-US" sz="2300" kern="1200" dirty="0" err="1"/>
            <a:t>vào</a:t>
          </a:r>
          <a:r>
            <a:rPr lang="en-US" sz="2300" kern="1200" dirty="0"/>
            <a:t> ra I/O, 32 </a:t>
          </a:r>
          <a:r>
            <a:rPr lang="en-US" sz="2300" kern="1200" dirty="0" err="1"/>
            <a:t>thanh</a:t>
          </a:r>
          <a:r>
            <a:rPr lang="en-US" sz="2300" kern="1200" dirty="0"/>
            <a:t> </a:t>
          </a:r>
          <a:r>
            <a:rPr lang="en-US" sz="2300" kern="1200" dirty="0" err="1"/>
            <a:t>ghi</a:t>
          </a:r>
          <a:r>
            <a:rPr lang="en-US" sz="2300" kern="1200" dirty="0"/>
            <a:t>, 3 </a:t>
          </a:r>
          <a:r>
            <a:rPr lang="en-US" sz="2300" kern="1200" dirty="0" err="1"/>
            <a:t>bộ</a:t>
          </a:r>
          <a:r>
            <a:rPr lang="en-US" sz="2300" kern="1200" dirty="0"/>
            <a:t> timer/counter </a:t>
          </a:r>
          <a:r>
            <a:rPr lang="en-US" sz="2300" kern="1200" dirty="0" err="1"/>
            <a:t>có</a:t>
          </a:r>
          <a:r>
            <a:rPr lang="en-US" sz="2300" kern="1200" dirty="0"/>
            <a:t> </a:t>
          </a:r>
          <a:r>
            <a:rPr lang="en-US" sz="2300" kern="1200" dirty="0" err="1"/>
            <a:t>thể</a:t>
          </a:r>
          <a:r>
            <a:rPr lang="en-US" sz="2300" kern="1200" dirty="0"/>
            <a:t> </a:t>
          </a:r>
          <a:r>
            <a:rPr lang="en-US" sz="2300" kern="1200" dirty="0" err="1"/>
            <a:t>lập</a:t>
          </a:r>
          <a:r>
            <a:rPr lang="en-US" sz="2300" kern="1200" dirty="0"/>
            <a:t> </a:t>
          </a:r>
          <a:r>
            <a:rPr lang="en-US" sz="2300" kern="1200" dirty="0" err="1"/>
            <a:t>trình</a:t>
          </a:r>
          <a:r>
            <a:rPr lang="en-US" sz="2300" kern="1200" dirty="0"/>
            <a:t>…</a:t>
          </a:r>
          <a:endParaRPr lang="vi-V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Nhóm</a:t>
          </a:r>
          <a:r>
            <a:rPr lang="en-US" sz="2300" kern="1200" dirty="0"/>
            <a:t> </a:t>
          </a:r>
          <a:r>
            <a:rPr lang="en-US" sz="2300" kern="1200" dirty="0" err="1"/>
            <a:t>chọn</a:t>
          </a:r>
          <a:r>
            <a:rPr lang="en-US" sz="2300" kern="1200" dirty="0"/>
            <a:t> </a:t>
          </a:r>
          <a:r>
            <a:rPr lang="en-US" sz="2300" kern="1200" dirty="0" err="1"/>
            <a:t>Atmega</a:t>
          </a:r>
          <a:r>
            <a:rPr lang="en-US" sz="2300" kern="1200" dirty="0"/>
            <a:t> 328 </a:t>
          </a:r>
          <a:r>
            <a:rPr lang="en-US" sz="2300" kern="1200" dirty="0" err="1"/>
            <a:t>là</a:t>
          </a:r>
          <a:r>
            <a:rPr lang="en-US" sz="2300" kern="1200" dirty="0"/>
            <a:t> </a:t>
          </a:r>
          <a:r>
            <a:rPr lang="en-US" sz="2300" kern="1200" dirty="0" err="1"/>
            <a:t>bởi</a:t>
          </a:r>
          <a:r>
            <a:rPr lang="en-US" sz="2300" kern="1200" dirty="0"/>
            <a:t> VĐK </a:t>
          </a:r>
          <a:r>
            <a:rPr lang="en-US" sz="2300" kern="1200" dirty="0" err="1"/>
            <a:t>này</a:t>
          </a:r>
          <a:r>
            <a:rPr lang="en-US" sz="2300" kern="1200" dirty="0"/>
            <a:t> </a:t>
          </a:r>
          <a:r>
            <a:rPr lang="en-US" sz="2300" kern="1200" dirty="0" err="1"/>
            <a:t>phổ</a:t>
          </a:r>
          <a:r>
            <a:rPr lang="en-US" sz="2300" kern="1200" dirty="0"/>
            <a:t> </a:t>
          </a:r>
          <a:r>
            <a:rPr lang="en-US" sz="2300" kern="1200" dirty="0" err="1"/>
            <a:t>biến</a:t>
          </a:r>
          <a:r>
            <a:rPr lang="en-US" sz="2300" kern="1200" dirty="0"/>
            <a:t>, </a:t>
          </a:r>
          <a:r>
            <a:rPr lang="en-US" sz="2300" kern="1200" dirty="0" err="1"/>
            <a:t>giá</a:t>
          </a:r>
          <a:r>
            <a:rPr lang="en-US" sz="2300" kern="1200" dirty="0"/>
            <a:t> </a:t>
          </a:r>
          <a:r>
            <a:rPr lang="en-US" sz="2300" kern="1200" dirty="0" err="1"/>
            <a:t>thành</a:t>
          </a:r>
          <a:r>
            <a:rPr lang="en-US" sz="2300" kern="1200" dirty="0"/>
            <a:t> </a:t>
          </a:r>
          <a:r>
            <a:rPr lang="en-US" sz="2300" kern="1200" dirty="0" err="1"/>
            <a:t>rẻ</a:t>
          </a:r>
          <a:r>
            <a:rPr lang="en-US" sz="2300" kern="1200" dirty="0"/>
            <a:t>, </a:t>
          </a:r>
          <a:r>
            <a:rPr lang="en-US" sz="2300" kern="1200" dirty="0" err="1"/>
            <a:t>xử</a:t>
          </a:r>
          <a:r>
            <a:rPr lang="en-US" sz="2300" kern="1200" dirty="0"/>
            <a:t> </a:t>
          </a:r>
          <a:r>
            <a:rPr lang="en-US" sz="2300" kern="1200" dirty="0" err="1"/>
            <a:t>lý</a:t>
          </a:r>
          <a:r>
            <a:rPr lang="en-US" sz="2300" kern="1200" dirty="0"/>
            <a:t> </a:t>
          </a:r>
          <a:r>
            <a:rPr lang="en-US" sz="2300" kern="1200" dirty="0" err="1"/>
            <a:t>mạnh</a:t>
          </a:r>
          <a:r>
            <a:rPr lang="en-US" sz="2300" kern="1200" dirty="0"/>
            <a:t> </a:t>
          </a:r>
          <a:r>
            <a:rPr lang="en-US" sz="2300" kern="1200" dirty="0" err="1"/>
            <a:t>mẽ</a:t>
          </a:r>
          <a:r>
            <a:rPr lang="en-US" sz="2300" kern="1200" dirty="0"/>
            <a:t>, </a:t>
          </a:r>
          <a:r>
            <a:rPr lang="en-US" sz="2300" kern="1200" dirty="0" err="1"/>
            <a:t>tiêu</a:t>
          </a:r>
          <a:r>
            <a:rPr lang="en-US" sz="2300" kern="1200" dirty="0"/>
            <a:t> </a:t>
          </a:r>
          <a:r>
            <a:rPr lang="en-US" sz="2300" kern="1200" dirty="0" err="1"/>
            <a:t>tốn</a:t>
          </a:r>
          <a:r>
            <a:rPr lang="en-US" sz="2300" kern="1200" dirty="0"/>
            <a:t> </a:t>
          </a:r>
          <a:r>
            <a:rPr lang="en-US" sz="2300" kern="1200" dirty="0" err="1"/>
            <a:t>ít</a:t>
          </a:r>
          <a:r>
            <a:rPr lang="en-US" sz="2300" kern="1200" dirty="0"/>
            <a:t> </a:t>
          </a:r>
          <a:r>
            <a:rPr lang="en-US" sz="2300" kern="1200" dirty="0" err="1"/>
            <a:t>năng</a:t>
          </a:r>
          <a:r>
            <a:rPr lang="en-US" sz="2300" kern="1200" dirty="0"/>
            <a:t> </a:t>
          </a:r>
          <a:r>
            <a:rPr lang="en-US" sz="2300" kern="1200" dirty="0" err="1"/>
            <a:t>lượng</a:t>
          </a:r>
          <a:r>
            <a:rPr lang="en-US" sz="2300" kern="1200" dirty="0"/>
            <a:t>, </a:t>
          </a:r>
          <a:r>
            <a:rPr lang="en-US" sz="2300" kern="1200" dirty="0" err="1"/>
            <a:t>mã</a:t>
          </a:r>
          <a:r>
            <a:rPr lang="en-US" sz="2300" kern="1200" dirty="0"/>
            <a:t> </a:t>
          </a:r>
          <a:r>
            <a:rPr lang="en-US" sz="2300" kern="1200" dirty="0" err="1"/>
            <a:t>nguồn</a:t>
          </a:r>
          <a:r>
            <a:rPr lang="en-US" sz="2300" kern="1200" dirty="0"/>
            <a:t> </a:t>
          </a:r>
          <a:r>
            <a:rPr lang="en-US" sz="2300" kern="1200" dirty="0" err="1"/>
            <a:t>mở</a:t>
          </a:r>
          <a:r>
            <a:rPr lang="en-US" sz="2300" kern="1200" dirty="0"/>
            <a:t> </a:t>
          </a:r>
          <a:r>
            <a:rPr lang="en-US" sz="2300" kern="1200" dirty="0" err="1"/>
            <a:t>đa</a:t>
          </a:r>
          <a:r>
            <a:rPr lang="en-US" sz="2300" kern="1200" dirty="0"/>
            <a:t> </a:t>
          </a:r>
          <a:r>
            <a:rPr lang="en-US" sz="2300" kern="1200" dirty="0" err="1"/>
            <a:t>dạng</a:t>
          </a:r>
          <a:r>
            <a:rPr lang="en-US" sz="2300" kern="1200" dirty="0"/>
            <a:t>.</a:t>
          </a:r>
          <a:endParaRPr lang="en-GB" sz="2300" kern="1200" dirty="0"/>
        </a:p>
      </dsp:txBody>
      <dsp:txXfrm>
        <a:off x="0" y="669840"/>
        <a:ext cx="4024733" cy="49245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206C9-7CFB-4A76-B2C3-298195FDD8BB}">
      <dsp:nvSpPr>
        <dsp:cNvPr id="0" name=""/>
        <dsp:cNvSpPr/>
      </dsp:nvSpPr>
      <dsp:spPr>
        <a:xfrm>
          <a:off x="0" y="4798"/>
          <a:ext cx="4510527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Khối</a:t>
          </a:r>
          <a:r>
            <a:rPr lang="en-US" sz="2400" b="1" kern="1200" dirty="0"/>
            <a:t> </a:t>
          </a:r>
          <a:r>
            <a:rPr lang="en-US" sz="2400" b="1" kern="1200" dirty="0" err="1"/>
            <a:t>đầu</a:t>
          </a:r>
          <a:r>
            <a:rPr lang="en-US" sz="2400" b="1" kern="1200" dirty="0"/>
            <a:t> </a:t>
          </a:r>
          <a:r>
            <a:rPr lang="en-US" sz="2400" b="1" kern="1200" dirty="0" err="1"/>
            <a:t>vào</a:t>
          </a:r>
          <a:endParaRPr lang="vi-VN" sz="2400" b="1" kern="1200" dirty="0"/>
        </a:p>
      </dsp:txBody>
      <dsp:txXfrm>
        <a:off x="0" y="4798"/>
        <a:ext cx="4510527" cy="662400"/>
      </dsp:txXfrm>
    </dsp:sp>
    <dsp:sp modelId="{C5BA78D1-69EC-42D6-BAEB-154651C51E7B}">
      <dsp:nvSpPr>
        <dsp:cNvPr id="0" name=""/>
        <dsp:cNvSpPr/>
      </dsp:nvSpPr>
      <dsp:spPr>
        <a:xfrm>
          <a:off x="0" y="667198"/>
          <a:ext cx="4510527" cy="56821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800" kern="1200" dirty="0"/>
            <a:t>Đây </a:t>
          </a:r>
          <a:r>
            <a:rPr lang="vi-VN" sz="1800" kern="1200" dirty="0" err="1"/>
            <a:t>là</a:t>
          </a:r>
          <a:r>
            <a:rPr lang="vi-VN" sz="1800" kern="1200" dirty="0"/>
            <a:t> nơi </a:t>
          </a:r>
          <a:r>
            <a:rPr lang="vi-VN" sz="1800" kern="1200" dirty="0" err="1"/>
            <a:t>lấy</a:t>
          </a:r>
          <a:r>
            <a:rPr lang="vi-VN" sz="1800" kern="1200" dirty="0"/>
            <a:t> thông tin </a:t>
          </a:r>
          <a:r>
            <a:rPr lang="vi-VN" sz="1800" kern="1200" dirty="0" err="1"/>
            <a:t>từ</a:t>
          </a:r>
          <a:r>
            <a:rPr lang="vi-VN" sz="1800" kern="1200" dirty="0"/>
            <a:t> môi </a:t>
          </a:r>
          <a:r>
            <a:rPr lang="vi-VN" sz="1800" kern="1200" dirty="0" err="1"/>
            <a:t>trường</a:t>
          </a:r>
          <a:r>
            <a:rPr lang="vi-VN" sz="1800" kern="1200" dirty="0"/>
            <a:t> đưa </a:t>
          </a:r>
          <a:r>
            <a:rPr lang="vi-VN" sz="1800" kern="1200" dirty="0" err="1"/>
            <a:t>vào</a:t>
          </a:r>
          <a:r>
            <a:rPr lang="vi-VN" sz="1800" kern="1200" dirty="0"/>
            <a:t> </a:t>
          </a:r>
          <a:r>
            <a:rPr lang="vi-VN" sz="1800" kern="1200" dirty="0" err="1"/>
            <a:t>khối</a:t>
          </a:r>
          <a:r>
            <a:rPr lang="vi-VN" sz="1800" kern="1200" dirty="0"/>
            <a:t> </a:t>
          </a:r>
          <a:r>
            <a:rPr lang="vi-VN" sz="1800" kern="1200" dirty="0" err="1"/>
            <a:t>xử</a:t>
          </a:r>
          <a:r>
            <a:rPr lang="vi-VN" sz="1800" kern="1200" dirty="0"/>
            <a:t> </a:t>
          </a:r>
          <a:r>
            <a:rPr lang="vi-VN" sz="1800" kern="1200" dirty="0" err="1"/>
            <a:t>lý</a:t>
          </a:r>
          <a:r>
            <a:rPr lang="vi-VN" sz="1800" kern="1200" dirty="0"/>
            <a:t> </a:t>
          </a:r>
          <a:r>
            <a:rPr lang="vi-VN" sz="1800" kern="1200" dirty="0" err="1"/>
            <a:t>để</a:t>
          </a:r>
          <a:r>
            <a:rPr lang="vi-VN" sz="1800" kern="1200" dirty="0"/>
            <a:t> </a:t>
          </a:r>
          <a:r>
            <a:rPr lang="vi-VN" sz="1800" kern="1200" dirty="0" err="1"/>
            <a:t>xử</a:t>
          </a:r>
          <a:r>
            <a:rPr lang="vi-VN" sz="1800" kern="1200" dirty="0"/>
            <a:t> </a:t>
          </a:r>
          <a:r>
            <a:rPr lang="vi-VN" sz="1800" kern="1200" dirty="0" err="1"/>
            <a:t>lý</a:t>
          </a:r>
          <a:r>
            <a:rPr lang="vi-VN" sz="1800" kern="1200" dirty="0"/>
            <a:t>. </a:t>
          </a:r>
          <a:r>
            <a:rPr lang="vi-VN" sz="1800" kern="1200" dirty="0" err="1"/>
            <a:t>Là</a:t>
          </a:r>
          <a:r>
            <a:rPr lang="vi-VN" sz="1800" kern="1200" dirty="0"/>
            <a:t> </a:t>
          </a:r>
          <a:r>
            <a:rPr lang="vi-VN" sz="1800" kern="1200" dirty="0" err="1"/>
            <a:t>khối</a:t>
          </a:r>
          <a:r>
            <a:rPr lang="vi-VN" sz="1800" kern="1200" dirty="0"/>
            <a:t> </a:t>
          </a:r>
          <a:r>
            <a:rPr lang="vi-VN" sz="1800" kern="1200" dirty="0" err="1"/>
            <a:t>quyết</a:t>
          </a:r>
          <a:r>
            <a:rPr lang="vi-VN" sz="1800" kern="1200" dirty="0"/>
            <a:t> </a:t>
          </a:r>
          <a:r>
            <a:rPr lang="vi-VN" sz="1800" kern="1200" dirty="0" err="1"/>
            <a:t>định</a:t>
          </a:r>
          <a:r>
            <a:rPr lang="vi-VN" sz="1800" kern="1200" dirty="0"/>
            <a:t> </a:t>
          </a:r>
          <a:r>
            <a:rPr lang="vi-VN" sz="1800" kern="1200" dirty="0" err="1"/>
            <a:t>lớn</a:t>
          </a:r>
          <a:r>
            <a:rPr lang="vi-VN" sz="1800" kern="1200" dirty="0"/>
            <a:t> </a:t>
          </a:r>
          <a:r>
            <a:rPr lang="vi-VN" sz="1800" kern="1200" dirty="0" err="1"/>
            <a:t>đến</a:t>
          </a:r>
          <a:r>
            <a:rPr lang="vi-VN" sz="1800" kern="1200" dirty="0"/>
            <a:t> </a:t>
          </a:r>
          <a:r>
            <a:rPr lang="vi-VN" sz="1800" kern="1200" dirty="0" err="1"/>
            <a:t>độ</a:t>
          </a:r>
          <a:r>
            <a:rPr lang="vi-VN" sz="1800" kern="1200" dirty="0"/>
            <a:t> </a:t>
          </a:r>
          <a:r>
            <a:rPr lang="vi-VN" sz="1800" kern="1200" dirty="0" err="1"/>
            <a:t>chính</a:t>
          </a:r>
          <a:r>
            <a:rPr lang="vi-VN" sz="1800" kern="1200" dirty="0"/>
            <a:t> </a:t>
          </a:r>
          <a:r>
            <a:rPr lang="vi-VN" sz="1800" kern="1200" dirty="0" err="1"/>
            <a:t>xác</a:t>
          </a:r>
          <a:r>
            <a:rPr lang="vi-VN" sz="1800" kern="1200" dirty="0"/>
            <a:t> </a:t>
          </a:r>
          <a:r>
            <a:rPr lang="vi-VN" sz="1800" kern="1200" dirty="0" err="1"/>
            <a:t>của</a:t>
          </a:r>
          <a:r>
            <a:rPr lang="vi-VN" sz="1800" kern="1200" dirty="0"/>
            <a:t> </a:t>
          </a:r>
          <a:r>
            <a:rPr lang="vi-VN" sz="1800" kern="1200" dirty="0" err="1"/>
            <a:t>kết</a:t>
          </a:r>
          <a:r>
            <a:rPr lang="vi-VN" sz="1800" kern="1200" dirty="0"/>
            <a:t> </a:t>
          </a:r>
          <a:r>
            <a:rPr lang="vi-VN" sz="1800" kern="1200" dirty="0" err="1"/>
            <a:t>quả</a:t>
          </a:r>
          <a:r>
            <a:rPr lang="vi-VN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vi-V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Nhóm</a:t>
          </a:r>
          <a:r>
            <a:rPr lang="en-US" sz="1800" kern="1200" dirty="0"/>
            <a:t> </a:t>
          </a:r>
          <a:r>
            <a:rPr lang="en-US" sz="1800" kern="1200" dirty="0" err="1"/>
            <a:t>xử</a:t>
          </a:r>
          <a:r>
            <a:rPr lang="en-US" sz="1800" kern="1200" dirty="0"/>
            <a:t> </a:t>
          </a:r>
          <a:r>
            <a:rPr lang="en-US" sz="1800" kern="1200" dirty="0" err="1"/>
            <a:t>dụng</a:t>
          </a:r>
          <a:r>
            <a:rPr lang="en-US" sz="1800" kern="1200" dirty="0"/>
            <a:t> </a:t>
          </a:r>
          <a:r>
            <a:rPr lang="en-US" sz="1800" kern="1200" dirty="0" err="1"/>
            <a:t>bộ</a:t>
          </a:r>
          <a:r>
            <a:rPr lang="en-US" sz="1800" kern="1200" dirty="0"/>
            <a:t> </a:t>
          </a:r>
          <a:r>
            <a:rPr lang="en-US" sz="1800" kern="1200" dirty="0" err="1"/>
            <a:t>cảm</a:t>
          </a:r>
          <a:r>
            <a:rPr lang="en-US" sz="1800" kern="1200" dirty="0"/>
            <a:t> </a:t>
          </a:r>
          <a:r>
            <a:rPr lang="en-US" sz="1800" kern="1200" dirty="0" err="1"/>
            <a:t>biến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 TCS3200. 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Module </a:t>
          </a:r>
          <a:r>
            <a:rPr lang="en-US" sz="1800" kern="1200" dirty="0" err="1"/>
            <a:t>cảm</a:t>
          </a:r>
          <a:r>
            <a:rPr lang="en-US" sz="1800" kern="1200" dirty="0"/>
            <a:t> </a:t>
          </a:r>
          <a:r>
            <a:rPr lang="en-US" sz="1800" kern="1200" dirty="0" err="1"/>
            <a:t>biến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 TCS3200 </a:t>
          </a:r>
          <a:r>
            <a:rPr lang="en-US" sz="1800" kern="1200" dirty="0" err="1"/>
            <a:t>là</a:t>
          </a:r>
          <a:r>
            <a:rPr lang="en-US" sz="1800" kern="1200" dirty="0"/>
            <a:t> </a:t>
          </a:r>
          <a:r>
            <a:rPr lang="en-US" sz="1800" kern="1200" dirty="0" err="1"/>
            <a:t>một</a:t>
          </a:r>
          <a:r>
            <a:rPr lang="en-US" sz="1800" kern="1200" dirty="0"/>
            <a:t> module </a:t>
          </a:r>
          <a:r>
            <a:rPr lang="en-US" sz="1800" kern="1200" dirty="0" err="1"/>
            <a:t>cảm</a:t>
          </a:r>
          <a:r>
            <a:rPr lang="en-US" sz="1800" kern="1200" dirty="0"/>
            <a:t> </a:t>
          </a:r>
          <a:r>
            <a:rPr lang="en-US" sz="1800" kern="1200" dirty="0" err="1"/>
            <a:t>biến</a:t>
          </a:r>
          <a:r>
            <a:rPr lang="en-US" sz="1800" kern="1200" dirty="0"/>
            <a:t> </a:t>
          </a:r>
          <a:r>
            <a:rPr lang="en-US" sz="1800" kern="1200" dirty="0" err="1"/>
            <a:t>phát</a:t>
          </a:r>
          <a:r>
            <a:rPr lang="en-US" sz="1800" kern="1200" dirty="0"/>
            <a:t> </a:t>
          </a:r>
          <a:r>
            <a:rPr lang="en-US" sz="1800" kern="1200" dirty="0" err="1"/>
            <a:t>hiện</a:t>
          </a:r>
          <a:r>
            <a:rPr lang="en-US" sz="1800" kern="1200" dirty="0"/>
            <a:t> </a:t>
          </a:r>
          <a:r>
            <a:rPr lang="en-US" sz="1800" kern="1200" dirty="0" err="1"/>
            <a:t>đầy</a:t>
          </a:r>
          <a:r>
            <a:rPr lang="en-US" sz="1800" kern="1200" dirty="0"/>
            <a:t> </a:t>
          </a:r>
          <a:r>
            <a:rPr lang="en-US" sz="1800" kern="1200" dirty="0" err="1"/>
            <a:t>đủ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 </a:t>
          </a:r>
          <a:r>
            <a:rPr lang="en-US" sz="1800" kern="1200" dirty="0" err="1"/>
            <a:t>sắc</a:t>
          </a:r>
          <a:r>
            <a:rPr lang="en-US" sz="1800" kern="1200" dirty="0"/>
            <a:t>, bao </a:t>
          </a:r>
          <a:r>
            <a:rPr lang="en-US" sz="1800" kern="1200" dirty="0" err="1"/>
            <a:t>gồm</a:t>
          </a:r>
          <a:r>
            <a:rPr lang="en-US" sz="1800" kern="1200" dirty="0"/>
            <a:t> </a:t>
          </a:r>
          <a:r>
            <a:rPr lang="en-US" sz="1800" kern="1200" dirty="0" err="1"/>
            <a:t>cả</a:t>
          </a:r>
          <a:r>
            <a:rPr lang="en-US" sz="1800" kern="1200" dirty="0"/>
            <a:t> </a:t>
          </a:r>
          <a:r>
            <a:rPr lang="en-US" sz="1800" kern="1200" dirty="0" err="1"/>
            <a:t>cảm</a:t>
          </a:r>
          <a:r>
            <a:rPr lang="en-US" sz="1800" kern="1200" dirty="0"/>
            <a:t> </a:t>
          </a:r>
          <a:r>
            <a:rPr lang="en-US" sz="1800" kern="1200" dirty="0" err="1"/>
            <a:t>biến</a:t>
          </a:r>
          <a:r>
            <a:rPr lang="en-US" sz="1800" kern="1200" dirty="0"/>
            <a:t> TCS3200 </a:t>
          </a:r>
          <a:r>
            <a:rPr lang="en-US" sz="1800" kern="1200" dirty="0" err="1"/>
            <a:t>với</a:t>
          </a:r>
          <a:r>
            <a:rPr lang="en-US" sz="1800" kern="1200" dirty="0"/>
            <a:t> </a:t>
          </a:r>
          <a:r>
            <a:rPr lang="en-US" sz="1800" kern="1200" dirty="0" err="1"/>
            <a:t>khả</a:t>
          </a:r>
          <a:r>
            <a:rPr lang="en-US" sz="1800" kern="1200" dirty="0"/>
            <a:t> </a:t>
          </a:r>
          <a:r>
            <a:rPr lang="en-US" sz="1800" kern="1200" dirty="0" err="1"/>
            <a:t>năng</a:t>
          </a:r>
          <a:r>
            <a:rPr lang="en-US" sz="1800" kern="1200" dirty="0"/>
            <a:t> </a:t>
          </a:r>
          <a:r>
            <a:rPr lang="en-US" sz="1800" kern="1200" dirty="0" err="1"/>
            <a:t>nhận</a:t>
          </a:r>
          <a:r>
            <a:rPr lang="en-US" sz="1800" kern="1200" dirty="0"/>
            <a:t> </a:t>
          </a:r>
          <a:r>
            <a:rPr lang="en-US" sz="1800" kern="1200" dirty="0" err="1"/>
            <a:t>biết</a:t>
          </a:r>
          <a:r>
            <a:rPr lang="en-US" sz="1800" kern="1200" dirty="0"/>
            <a:t> 3 </a:t>
          </a:r>
          <a:r>
            <a:rPr lang="en-US" sz="1800" kern="1200" dirty="0" err="1"/>
            <a:t>màu</a:t>
          </a:r>
          <a:r>
            <a:rPr lang="en-US" sz="1800" kern="1200" dirty="0"/>
            <a:t> </a:t>
          </a:r>
          <a:r>
            <a:rPr lang="en-US" sz="1800" kern="1200" dirty="0" err="1"/>
            <a:t>cơ</a:t>
          </a:r>
          <a:r>
            <a:rPr lang="en-US" sz="1800" kern="1200" dirty="0"/>
            <a:t> </a:t>
          </a:r>
          <a:r>
            <a:rPr lang="en-US" sz="1800" kern="1200" dirty="0" err="1"/>
            <a:t>bản</a:t>
          </a:r>
          <a:r>
            <a:rPr lang="en-US" sz="1800" kern="1200" dirty="0"/>
            <a:t> RGB </a:t>
          </a:r>
          <a:r>
            <a:rPr lang="en-US" sz="1800" kern="1200" dirty="0" err="1"/>
            <a:t>và</a:t>
          </a:r>
          <a:r>
            <a:rPr lang="en-US" sz="1800" kern="1200" dirty="0"/>
            <a:t> 4 led </a:t>
          </a:r>
          <a:r>
            <a:rPr lang="en-US" sz="1800" kern="1200" dirty="0" err="1"/>
            <a:t>màu</a:t>
          </a:r>
          <a:r>
            <a:rPr lang="en-US" sz="1800" kern="1200" dirty="0"/>
            <a:t> </a:t>
          </a:r>
          <a:r>
            <a:rPr lang="en-US" sz="1800" kern="1200" dirty="0" err="1"/>
            <a:t>trắng</a:t>
          </a:r>
          <a:r>
            <a:rPr lang="en-US" sz="1800" kern="1200" dirty="0"/>
            <a:t>. 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Các</a:t>
          </a:r>
          <a:r>
            <a:rPr lang="en-US" sz="1800" kern="1200" dirty="0"/>
            <a:t> TCS3200 </a:t>
          </a:r>
          <a:r>
            <a:rPr lang="en-US" sz="1800" kern="1200" dirty="0" err="1"/>
            <a:t>có</a:t>
          </a:r>
          <a:r>
            <a:rPr lang="en-US" sz="1800" kern="1200" dirty="0"/>
            <a:t> </a:t>
          </a:r>
          <a:r>
            <a:rPr lang="en-US" sz="1800" kern="1200" dirty="0" err="1"/>
            <a:t>thể</a:t>
          </a:r>
          <a:r>
            <a:rPr lang="en-US" sz="1800" kern="1200" dirty="0"/>
            <a:t> </a:t>
          </a:r>
          <a:r>
            <a:rPr lang="en-US" sz="1800" kern="1200" dirty="0" err="1"/>
            <a:t>phát</a:t>
          </a:r>
          <a:r>
            <a:rPr lang="en-US" sz="1800" kern="1200" dirty="0"/>
            <a:t> </a:t>
          </a:r>
          <a:r>
            <a:rPr lang="en-US" sz="1800" kern="1200" dirty="0" err="1"/>
            <a:t>hiện</a:t>
          </a:r>
          <a:r>
            <a:rPr lang="en-US" sz="1800" kern="1200" dirty="0"/>
            <a:t> </a:t>
          </a:r>
          <a:r>
            <a:rPr lang="en-US" sz="1800" kern="1200" dirty="0" err="1"/>
            <a:t>và</a:t>
          </a:r>
          <a:r>
            <a:rPr lang="en-US" sz="1800" kern="1200" dirty="0"/>
            <a:t> </a:t>
          </a:r>
          <a:r>
            <a:rPr lang="en-US" sz="1800" kern="1200" dirty="0" err="1"/>
            <a:t>đo</a:t>
          </a:r>
          <a:r>
            <a:rPr lang="en-US" sz="1800" kern="1200" dirty="0"/>
            <a:t> </a:t>
          </a:r>
          <a:r>
            <a:rPr lang="en-US" sz="1800" kern="1200" dirty="0" err="1"/>
            <a:t>lường</a:t>
          </a:r>
          <a:r>
            <a:rPr lang="en-US" sz="1800" kern="1200" dirty="0"/>
            <a:t> </a:t>
          </a:r>
          <a:r>
            <a:rPr lang="en-US" sz="1800" kern="1200" dirty="0" err="1"/>
            <a:t>gần</a:t>
          </a:r>
          <a:r>
            <a:rPr lang="en-US" sz="1800" kern="1200" dirty="0"/>
            <a:t> </a:t>
          </a:r>
          <a:r>
            <a:rPr lang="en-US" sz="1800" kern="1200" dirty="0" err="1"/>
            <a:t>như</a:t>
          </a:r>
          <a:r>
            <a:rPr lang="en-US" sz="1800" kern="1200" dirty="0"/>
            <a:t> </a:t>
          </a:r>
          <a:r>
            <a:rPr lang="en-US" sz="1800" kern="1200" dirty="0" err="1"/>
            <a:t>tất</a:t>
          </a:r>
          <a:r>
            <a:rPr lang="en-US" sz="1800" kern="1200" dirty="0"/>
            <a:t> </a:t>
          </a:r>
          <a:r>
            <a:rPr lang="en-US" sz="1800" kern="1200" dirty="0" err="1"/>
            <a:t>cả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 </a:t>
          </a:r>
          <a:r>
            <a:rPr lang="en-US" sz="1800" kern="1200" dirty="0" err="1"/>
            <a:t>sắc</a:t>
          </a:r>
          <a:r>
            <a:rPr lang="en-US" sz="1800" kern="1200" dirty="0"/>
            <a:t> </a:t>
          </a:r>
          <a:r>
            <a:rPr lang="en-US" sz="1800" kern="1200" dirty="0" err="1"/>
            <a:t>có</a:t>
          </a:r>
          <a:r>
            <a:rPr lang="en-US" sz="1800" kern="1200" dirty="0"/>
            <a:t> </a:t>
          </a:r>
          <a:r>
            <a:rPr lang="en-US" sz="1800" kern="1200" dirty="0" err="1"/>
            <a:t>thể</a:t>
          </a:r>
          <a:r>
            <a:rPr lang="en-US" sz="1800" kern="1200" dirty="0"/>
            <a:t> </a:t>
          </a:r>
          <a:r>
            <a:rPr lang="en-US" sz="1800" kern="1200" dirty="0" err="1"/>
            <a:t>nhìn</a:t>
          </a:r>
          <a:r>
            <a:rPr lang="en-US" sz="1800" kern="1200" dirty="0"/>
            <a:t> </a:t>
          </a:r>
          <a:r>
            <a:rPr lang="en-US" sz="1800" kern="1200" dirty="0" err="1"/>
            <a:t>thấy</a:t>
          </a:r>
          <a:r>
            <a:rPr lang="en-US" sz="1800" kern="1200" dirty="0"/>
            <a:t>. </a:t>
          </a:r>
          <a:r>
            <a:rPr lang="en-US" sz="1800" kern="1200" dirty="0" err="1"/>
            <a:t>Các</a:t>
          </a:r>
          <a:r>
            <a:rPr lang="en-US" sz="1800" kern="1200" dirty="0"/>
            <a:t> </a:t>
          </a:r>
          <a:r>
            <a:rPr lang="en-US" sz="1800" kern="1200" dirty="0" err="1"/>
            <a:t>bộ</a:t>
          </a:r>
          <a:r>
            <a:rPr lang="en-US" sz="1800" kern="1200" dirty="0"/>
            <a:t> </a:t>
          </a:r>
          <a:r>
            <a:rPr lang="en-US" sz="1800" kern="1200" dirty="0" err="1"/>
            <a:t>lọc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 </a:t>
          </a:r>
          <a:r>
            <a:rPr lang="en-US" sz="1800" kern="1200" dirty="0" err="1"/>
            <a:t>bên</a:t>
          </a:r>
          <a:r>
            <a:rPr lang="en-US" sz="1800" kern="1200" dirty="0"/>
            <a:t> </a:t>
          </a:r>
          <a:r>
            <a:rPr lang="en-US" sz="1800" kern="1200" dirty="0" err="1"/>
            <a:t>trong</a:t>
          </a:r>
          <a:r>
            <a:rPr lang="en-US" sz="1800" kern="1200" dirty="0"/>
            <a:t> TCS3200 </a:t>
          </a:r>
          <a:r>
            <a:rPr lang="en-US" sz="1800" kern="1200" dirty="0" err="1"/>
            <a:t>được</a:t>
          </a:r>
          <a:r>
            <a:rPr lang="en-US" sz="1800" kern="1200" dirty="0"/>
            <a:t> </a:t>
          </a:r>
          <a:r>
            <a:rPr lang="en-US" sz="1800" kern="1200" dirty="0" err="1"/>
            <a:t>phân</a:t>
          </a:r>
          <a:r>
            <a:rPr lang="en-US" sz="1800" kern="1200" dirty="0"/>
            <a:t> </a:t>
          </a:r>
          <a:r>
            <a:rPr lang="en-US" sz="1800" kern="1200" dirty="0" err="1"/>
            <a:t>bố</a:t>
          </a:r>
          <a:r>
            <a:rPr lang="en-US" sz="1800" kern="1200" dirty="0"/>
            <a:t> </a:t>
          </a:r>
          <a:r>
            <a:rPr lang="en-US" sz="1800" kern="1200" dirty="0" err="1"/>
            <a:t>đều</a:t>
          </a:r>
          <a:r>
            <a:rPr lang="en-US" sz="1800" kern="1200" dirty="0"/>
            <a:t> </a:t>
          </a:r>
          <a:r>
            <a:rPr lang="en-US" sz="1800" kern="1200" dirty="0" err="1"/>
            <a:t>khắp</a:t>
          </a:r>
          <a:r>
            <a:rPr lang="en-US" sz="1800" kern="1200" dirty="0"/>
            <a:t> </a:t>
          </a:r>
          <a:r>
            <a:rPr lang="en-US" sz="1800" kern="1200" dirty="0" err="1"/>
            <a:t>các</a:t>
          </a:r>
          <a:r>
            <a:rPr lang="en-US" sz="1800" kern="1200" dirty="0"/>
            <a:t> </a:t>
          </a:r>
          <a:r>
            <a:rPr lang="en-US" sz="1800" kern="1200" dirty="0" err="1"/>
            <a:t>mảng</a:t>
          </a:r>
          <a:r>
            <a:rPr lang="en-US" sz="1800" kern="1200" dirty="0"/>
            <a:t> </a:t>
          </a:r>
          <a:r>
            <a:rPr lang="en-US" sz="1800" kern="1200" dirty="0" err="1"/>
            <a:t>để</a:t>
          </a:r>
          <a:r>
            <a:rPr lang="en-US" sz="1800" kern="1200" dirty="0"/>
            <a:t> </a:t>
          </a:r>
          <a:r>
            <a:rPr lang="en-US" sz="1800" kern="1200" dirty="0" err="1"/>
            <a:t>loại</a:t>
          </a:r>
          <a:r>
            <a:rPr lang="en-US" sz="1800" kern="1200" dirty="0"/>
            <a:t> </a:t>
          </a:r>
          <a:r>
            <a:rPr lang="en-US" sz="1800" kern="1200" dirty="0" err="1"/>
            <a:t>bỏ</a:t>
          </a:r>
          <a:r>
            <a:rPr lang="en-US" sz="1800" kern="1200" dirty="0"/>
            <a:t> </a:t>
          </a:r>
          <a:r>
            <a:rPr lang="en-US" sz="1800" kern="1200" dirty="0" err="1"/>
            <a:t>sai</a:t>
          </a:r>
          <a:r>
            <a:rPr lang="en-US" sz="1800" kern="1200" dirty="0"/>
            <a:t> </a:t>
          </a:r>
          <a:r>
            <a:rPr lang="en-US" sz="1800" kern="1200" dirty="0" err="1"/>
            <a:t>lệch</a:t>
          </a:r>
          <a:r>
            <a:rPr lang="en-US" sz="1800" kern="1200" dirty="0"/>
            <a:t> </a:t>
          </a:r>
          <a:r>
            <a:rPr lang="en-US" sz="1800" kern="1200" dirty="0" err="1"/>
            <a:t>vị</a:t>
          </a:r>
          <a:r>
            <a:rPr lang="en-US" sz="1800" kern="1200" dirty="0"/>
            <a:t> </a:t>
          </a:r>
          <a:r>
            <a:rPr lang="en-US" sz="1800" kern="1200" dirty="0" err="1"/>
            <a:t>trí</a:t>
          </a:r>
          <a:r>
            <a:rPr lang="en-US" sz="1800" kern="1200" dirty="0"/>
            <a:t> </a:t>
          </a:r>
          <a:r>
            <a:rPr lang="en-US" sz="1800" kern="1200" dirty="0" err="1"/>
            <a:t>giữa</a:t>
          </a:r>
          <a:r>
            <a:rPr lang="en-US" sz="1800" kern="1200" dirty="0"/>
            <a:t> </a:t>
          </a:r>
          <a:r>
            <a:rPr lang="en-US" sz="1800" kern="1200" dirty="0" err="1"/>
            <a:t>các</a:t>
          </a:r>
          <a:r>
            <a:rPr lang="en-US" sz="1800" kern="1200" dirty="0"/>
            <a:t> </a:t>
          </a:r>
          <a:r>
            <a:rPr lang="en-US" sz="1800" kern="1200" dirty="0" err="1"/>
            <a:t>điểm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. </a:t>
          </a:r>
          <a:r>
            <a:rPr lang="en-US" sz="1800" kern="1200" dirty="0" err="1"/>
            <a:t>Bên</a:t>
          </a:r>
          <a:r>
            <a:rPr lang="en-US" sz="1800" kern="1200" dirty="0"/>
            <a:t> </a:t>
          </a:r>
          <a:r>
            <a:rPr lang="en-US" sz="1800" kern="1200" dirty="0" err="1"/>
            <a:t>trong</a:t>
          </a:r>
          <a:r>
            <a:rPr lang="en-US" sz="1800" kern="1200" dirty="0"/>
            <a:t> </a:t>
          </a:r>
          <a:r>
            <a:rPr lang="en-US" sz="1800" kern="1200" dirty="0" err="1"/>
            <a:t>là</a:t>
          </a:r>
          <a:r>
            <a:rPr lang="en-US" sz="1800" kern="1200" dirty="0"/>
            <a:t> </a:t>
          </a:r>
          <a:r>
            <a:rPr lang="en-US" sz="1800" kern="1200" dirty="0" err="1"/>
            <a:t>một</a:t>
          </a:r>
          <a:r>
            <a:rPr lang="en-US" sz="1800" kern="1200" dirty="0"/>
            <a:t> </a:t>
          </a:r>
          <a:r>
            <a:rPr lang="en-US" sz="1800" kern="1200" dirty="0" err="1"/>
            <a:t>bộ</a:t>
          </a:r>
          <a:r>
            <a:rPr lang="en-US" sz="1800" kern="1200" dirty="0"/>
            <a:t> </a:t>
          </a:r>
          <a:r>
            <a:rPr lang="en-US" sz="1800" kern="1200" dirty="0" err="1"/>
            <a:t>dao</a:t>
          </a:r>
          <a:r>
            <a:rPr lang="en-US" sz="1800" kern="1200" dirty="0"/>
            <a:t> </a:t>
          </a:r>
          <a:r>
            <a:rPr lang="en-US" sz="1800" kern="1200" dirty="0" err="1"/>
            <a:t>động</a:t>
          </a:r>
          <a:r>
            <a:rPr lang="en-US" sz="1800" kern="1200" dirty="0"/>
            <a:t> </a:t>
          </a:r>
          <a:r>
            <a:rPr lang="en-US" sz="1800" kern="1200" dirty="0" err="1"/>
            <a:t>tạo</a:t>
          </a:r>
          <a:r>
            <a:rPr lang="en-US" sz="1800" kern="1200" dirty="0"/>
            <a:t> ra </a:t>
          </a:r>
          <a:r>
            <a:rPr lang="en-US" sz="1800" kern="1200" dirty="0" err="1"/>
            <a:t>sóng</a:t>
          </a:r>
          <a:r>
            <a:rPr lang="en-US" sz="1800" kern="1200" dirty="0"/>
            <a:t> </a:t>
          </a:r>
          <a:r>
            <a:rPr lang="en-US" sz="1800" kern="1200" dirty="0" err="1"/>
            <a:t>vuông</a:t>
          </a:r>
          <a:r>
            <a:rPr lang="en-US" sz="1800" kern="1200" dirty="0"/>
            <a:t> ở </a:t>
          </a:r>
          <a:r>
            <a:rPr lang="en-US" sz="1800" kern="1200" dirty="0" err="1"/>
            <a:t>ngõ</a:t>
          </a:r>
          <a:r>
            <a:rPr lang="en-US" sz="1800" kern="1200" dirty="0"/>
            <a:t> ra </a:t>
          </a:r>
          <a:r>
            <a:rPr lang="en-US" sz="1800" kern="1200" dirty="0" err="1"/>
            <a:t>tỉ</a:t>
          </a:r>
          <a:r>
            <a:rPr lang="en-US" sz="1800" kern="1200" dirty="0"/>
            <a:t> </a:t>
          </a:r>
          <a:r>
            <a:rPr lang="en-US" sz="1800" kern="1200" dirty="0" err="1"/>
            <a:t>lệ</a:t>
          </a:r>
          <a:r>
            <a:rPr lang="en-US" sz="1800" kern="1200" dirty="0"/>
            <a:t> </a:t>
          </a:r>
          <a:r>
            <a:rPr lang="en-US" sz="1800" kern="1200" dirty="0" err="1"/>
            <a:t>với</a:t>
          </a:r>
          <a:r>
            <a:rPr lang="en-US" sz="1800" kern="1200" dirty="0"/>
            <a:t> </a:t>
          </a:r>
          <a:r>
            <a:rPr lang="en-US" sz="1800" kern="1200" dirty="0" err="1"/>
            <a:t>cường</a:t>
          </a:r>
          <a:r>
            <a:rPr lang="en-US" sz="1800" kern="1200" dirty="0"/>
            <a:t> </a:t>
          </a:r>
          <a:r>
            <a:rPr lang="en-US" sz="1800" kern="1200" dirty="0" err="1"/>
            <a:t>độ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 </a:t>
          </a:r>
          <a:r>
            <a:rPr lang="en-US" sz="1800" kern="1200" dirty="0" err="1"/>
            <a:t>sắc</a:t>
          </a:r>
          <a:r>
            <a:rPr lang="en-US" sz="1800" kern="1200" dirty="0"/>
            <a:t>. </a:t>
          </a:r>
          <a:r>
            <a:rPr lang="en-US" sz="1600" kern="1200" dirty="0"/>
            <a:t> 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vi-VN" sz="1600" kern="1200" dirty="0"/>
        </a:p>
      </dsp:txBody>
      <dsp:txXfrm>
        <a:off x="0" y="667198"/>
        <a:ext cx="4510527" cy="5682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206C9-7CFB-4A76-B2C3-298195FDD8BB}">
      <dsp:nvSpPr>
        <dsp:cNvPr id="0" name=""/>
        <dsp:cNvSpPr/>
      </dsp:nvSpPr>
      <dsp:spPr>
        <a:xfrm>
          <a:off x="0" y="0"/>
          <a:ext cx="4728444" cy="146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 err="1"/>
            <a:t>Khối</a:t>
          </a:r>
          <a:r>
            <a:rPr lang="en-US" sz="2400" b="1" i="1" kern="1200" dirty="0"/>
            <a:t> </a:t>
          </a:r>
          <a:r>
            <a:rPr lang="en-US" sz="2400" b="1" i="1" kern="1200" dirty="0" err="1"/>
            <a:t>đầu</a:t>
          </a:r>
          <a:r>
            <a:rPr lang="en-US" sz="2400" b="1" i="1" kern="1200" dirty="0"/>
            <a:t> </a:t>
          </a:r>
          <a:r>
            <a:rPr lang="en-US" sz="2400" b="1" i="1" kern="1200" dirty="0" err="1"/>
            <a:t>vào-Nguyên</a:t>
          </a:r>
          <a:r>
            <a:rPr lang="en-US" sz="2400" b="1" i="1" kern="1200" dirty="0"/>
            <a:t> </a:t>
          </a:r>
          <a:r>
            <a:rPr lang="en-US" sz="2400" b="1" i="1" kern="1200" dirty="0" err="1"/>
            <a:t>lý</a:t>
          </a:r>
          <a:r>
            <a:rPr lang="en-US" sz="2400" b="1" i="1" kern="1200" dirty="0"/>
            <a:t> </a:t>
          </a:r>
          <a:r>
            <a:rPr lang="en-US" sz="2400" b="1" i="1" kern="1200" dirty="0" err="1"/>
            <a:t>hoạt</a:t>
          </a:r>
          <a:r>
            <a:rPr lang="en-US" sz="2400" b="1" i="1" kern="1200" dirty="0"/>
            <a:t> </a:t>
          </a:r>
          <a:r>
            <a:rPr lang="en-US" sz="2400" b="1" i="1" kern="1200" dirty="0" err="1"/>
            <a:t>động</a:t>
          </a:r>
          <a:endParaRPr lang="vi-VN" sz="2400" b="1" kern="1200" dirty="0"/>
        </a:p>
      </dsp:txBody>
      <dsp:txXfrm>
        <a:off x="0" y="0"/>
        <a:ext cx="4728444" cy="1468800"/>
      </dsp:txXfrm>
    </dsp:sp>
    <dsp:sp modelId="{C5BA78D1-69EC-42D6-BAEB-154651C51E7B}">
      <dsp:nvSpPr>
        <dsp:cNvPr id="0" name=""/>
        <dsp:cNvSpPr/>
      </dsp:nvSpPr>
      <dsp:spPr>
        <a:xfrm>
          <a:off x="0" y="1499850"/>
          <a:ext cx="4728444" cy="43398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Khối</a:t>
          </a:r>
          <a:r>
            <a:rPr lang="en-US" sz="1600" kern="1200" dirty="0"/>
            <a:t> </a:t>
          </a:r>
          <a:r>
            <a:rPr lang="en-US" sz="1600" kern="1200" dirty="0" err="1"/>
            <a:t>đầu</a:t>
          </a:r>
          <a:r>
            <a:rPr lang="en-US" sz="1600" kern="1200" dirty="0"/>
            <a:t> </a:t>
          </a:r>
          <a:r>
            <a:rPr lang="en-US" sz="1600" kern="1200" dirty="0" err="1"/>
            <a:t>tiên</a:t>
          </a:r>
          <a:r>
            <a:rPr lang="en-US" sz="1600" kern="1200" dirty="0"/>
            <a:t> </a:t>
          </a:r>
          <a:r>
            <a:rPr lang="en-US" sz="1600" kern="1200" dirty="0" err="1"/>
            <a:t>là</a:t>
          </a:r>
          <a:r>
            <a:rPr lang="en-US" sz="1600" kern="1200" dirty="0"/>
            <a:t> </a:t>
          </a:r>
          <a:r>
            <a:rPr lang="en-US" sz="1600" kern="1200" dirty="0" err="1"/>
            <a:t>mảng</a:t>
          </a:r>
          <a:r>
            <a:rPr lang="en-US" sz="1600" kern="1200" dirty="0"/>
            <a:t> ma </a:t>
          </a:r>
          <a:r>
            <a:rPr lang="en-US" sz="1600" kern="1200" dirty="0" err="1"/>
            <a:t>trận</a:t>
          </a:r>
          <a:r>
            <a:rPr lang="en-US" sz="1600" kern="1200" dirty="0"/>
            <a:t> 8×8 </a:t>
          </a:r>
          <a:r>
            <a:rPr lang="en-US" sz="1600" kern="1200" dirty="0" err="1"/>
            <a:t>gồm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photodiode. Photodiode </a:t>
          </a:r>
          <a:r>
            <a:rPr lang="en-US" sz="1600" kern="1200" dirty="0" err="1"/>
            <a:t>đơn</a:t>
          </a:r>
          <a:r>
            <a:rPr lang="en-US" sz="1600" kern="1200" dirty="0"/>
            <a:t> </a:t>
          </a:r>
          <a:r>
            <a:rPr lang="en-US" sz="1600" kern="1200" dirty="0" err="1"/>
            <a:t>giản</a:t>
          </a:r>
          <a:r>
            <a:rPr lang="en-US" sz="1600" kern="1200" dirty="0"/>
            <a:t> </a:t>
          </a:r>
          <a:r>
            <a:rPr lang="en-US" sz="1600" kern="1200" dirty="0" err="1"/>
            <a:t>là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</a:t>
          </a:r>
          <a:r>
            <a:rPr lang="en-US" sz="1600" kern="1200" dirty="0" err="1"/>
            <a:t>linh</a:t>
          </a:r>
          <a:r>
            <a:rPr lang="en-US" sz="1600" kern="1200" dirty="0"/>
            <a:t> </a:t>
          </a:r>
          <a:r>
            <a:rPr lang="en-US" sz="1600" kern="1200" dirty="0" err="1"/>
            <a:t>kiện</a:t>
          </a:r>
          <a:r>
            <a:rPr lang="en-US" sz="1600" kern="1200" dirty="0"/>
            <a:t> </a:t>
          </a:r>
          <a:r>
            <a:rPr lang="en-US" sz="1600" kern="1200" dirty="0" err="1"/>
            <a:t>bán</a:t>
          </a:r>
          <a:r>
            <a:rPr lang="en-US" sz="1600" kern="1200" dirty="0"/>
            <a:t> </a:t>
          </a:r>
          <a:r>
            <a:rPr lang="en-US" sz="1600" kern="1200" dirty="0" err="1"/>
            <a:t>dẫn</a:t>
          </a:r>
          <a:r>
            <a:rPr lang="en-US" sz="1600" kern="1200" dirty="0"/>
            <a:t> </a:t>
          </a:r>
          <a:r>
            <a:rPr lang="en-US" sz="1600" kern="1200" dirty="0" err="1"/>
            <a:t>chuyển</a:t>
          </a:r>
          <a:r>
            <a:rPr lang="en-US" sz="1600" kern="1200" dirty="0"/>
            <a:t> </a:t>
          </a:r>
          <a:r>
            <a:rPr lang="en-US" sz="1600" kern="1200" dirty="0" err="1"/>
            <a:t>đổi</a:t>
          </a:r>
          <a:r>
            <a:rPr lang="en-US" sz="1600" kern="1200" dirty="0"/>
            <a:t> </a:t>
          </a:r>
          <a:r>
            <a:rPr lang="en-US" sz="1600" kern="1200" dirty="0" err="1"/>
            <a:t>ánh</a:t>
          </a:r>
          <a:r>
            <a:rPr lang="en-US" sz="1600" kern="1200" dirty="0"/>
            <a:t> </a:t>
          </a:r>
          <a:r>
            <a:rPr lang="en-US" sz="1600" kern="1200" dirty="0" err="1"/>
            <a:t>sáng</a:t>
          </a:r>
          <a:r>
            <a:rPr lang="en-US" sz="1600" kern="1200" dirty="0"/>
            <a:t> </a:t>
          </a:r>
          <a:r>
            <a:rPr lang="en-US" sz="1600" kern="1200" dirty="0" err="1"/>
            <a:t>thành</a:t>
          </a:r>
          <a:r>
            <a:rPr lang="en-US" sz="1600" kern="1200" dirty="0"/>
            <a:t> </a:t>
          </a:r>
          <a:r>
            <a:rPr lang="en-US" sz="1600" kern="1200" dirty="0" err="1"/>
            <a:t>dòng</a:t>
          </a:r>
          <a:r>
            <a:rPr lang="en-US" sz="1600" kern="1200" dirty="0"/>
            <a:t> </a:t>
          </a:r>
          <a:r>
            <a:rPr lang="en-US" sz="1600" kern="1200" dirty="0" err="1"/>
            <a:t>điện</a:t>
          </a:r>
          <a:r>
            <a:rPr lang="en-US" sz="1600" kern="1200" dirty="0"/>
            <a:t>.</a:t>
          </a:r>
          <a:endParaRPr lang="vi-VN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600" kern="1200" dirty="0"/>
            <a:t>16 photodiode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 </a:t>
          </a:r>
          <a:r>
            <a:rPr lang="en-US" sz="1600" kern="1200" dirty="0" err="1"/>
            <a:t>lọc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đỏ</a:t>
          </a:r>
          <a:r>
            <a:rPr lang="en-US" sz="1600" kern="1200" dirty="0"/>
            <a:t> (red)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600" kern="1200" dirty="0"/>
            <a:t>16 photodiode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 </a:t>
          </a:r>
          <a:r>
            <a:rPr lang="en-US" sz="1600" kern="1200" dirty="0" err="1"/>
            <a:t>lọc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xanh</a:t>
          </a:r>
          <a:r>
            <a:rPr lang="en-US" sz="1600" kern="1200" dirty="0"/>
            <a:t> </a:t>
          </a:r>
          <a:r>
            <a:rPr lang="en-US" sz="1600" kern="1200" dirty="0" err="1"/>
            <a:t>lá</a:t>
          </a:r>
          <a:r>
            <a:rPr lang="en-US" sz="1600" kern="1200" dirty="0"/>
            <a:t> (green)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600" kern="1200" dirty="0"/>
            <a:t>16 photodiode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 </a:t>
          </a:r>
          <a:r>
            <a:rPr lang="en-US" sz="1600" kern="1200" dirty="0" err="1"/>
            <a:t>lọc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xanh</a:t>
          </a:r>
          <a:r>
            <a:rPr lang="en-US" sz="1600" kern="1200" dirty="0"/>
            <a:t> </a:t>
          </a:r>
          <a:r>
            <a:rPr lang="en-US" sz="1600" kern="1200" dirty="0" err="1"/>
            <a:t>dương</a:t>
          </a:r>
          <a:r>
            <a:rPr lang="en-US" sz="1600" kern="1200" dirty="0"/>
            <a:t> (blue)</a:t>
          </a:r>
          <a:endParaRPr lang="en-GB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600" kern="1200" dirty="0"/>
            <a:t>16 photodiode </a:t>
          </a:r>
          <a:r>
            <a:rPr lang="en-US" sz="1600" kern="1200" dirty="0" err="1"/>
            <a:t>trắng</a:t>
          </a:r>
          <a:r>
            <a:rPr lang="en-US" sz="1600" kern="1200" dirty="0"/>
            <a:t> </a:t>
          </a:r>
          <a:r>
            <a:rPr lang="en-US" sz="1600" kern="1200" dirty="0" err="1"/>
            <a:t>không</a:t>
          </a:r>
          <a:r>
            <a:rPr lang="en-US" sz="1600" kern="1200" dirty="0"/>
            <a:t> </a:t>
          </a:r>
          <a:r>
            <a:rPr lang="en-US" sz="1600" kern="1200" dirty="0" err="1"/>
            <a:t>lọc</a:t>
          </a:r>
          <a:r>
            <a:rPr lang="en-US" sz="1600" kern="1200" dirty="0"/>
            <a:t> (clear)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.  </a:t>
          </a:r>
          <a:r>
            <a:rPr lang="en-US" sz="1600" kern="1200" dirty="0" err="1"/>
            <a:t>Bản</a:t>
          </a:r>
          <a:r>
            <a:rPr lang="en-US" sz="1600" kern="1200" dirty="0"/>
            <a:t> </a:t>
          </a:r>
          <a:r>
            <a:rPr lang="en-US" sz="1600" kern="1200" dirty="0" err="1"/>
            <a:t>chất</a:t>
          </a:r>
          <a:r>
            <a:rPr lang="en-US" sz="1600" kern="1200" dirty="0"/>
            <a:t> </a:t>
          </a:r>
          <a:r>
            <a:rPr lang="en-US" sz="1600" kern="1200" dirty="0" err="1"/>
            <a:t>của</a:t>
          </a:r>
          <a:r>
            <a:rPr lang="en-US" sz="1600" kern="1200" dirty="0"/>
            <a:t> 4 </a:t>
          </a:r>
          <a:r>
            <a:rPr lang="en-US" sz="1600" kern="1200" dirty="0" err="1"/>
            <a:t>loại</a:t>
          </a:r>
          <a:r>
            <a:rPr lang="en-US" sz="1600" kern="1200" dirty="0"/>
            <a:t> photodiode </a:t>
          </a:r>
          <a:r>
            <a:rPr lang="en-US" sz="1600" kern="1200" dirty="0" err="1"/>
            <a:t>trên</a:t>
          </a:r>
          <a:r>
            <a:rPr lang="en-US" sz="1600" kern="1200" dirty="0"/>
            <a:t> </a:t>
          </a:r>
          <a:r>
            <a:rPr lang="en-US" sz="1600" kern="1200" dirty="0" err="1"/>
            <a:t>như</a:t>
          </a:r>
          <a:r>
            <a:rPr lang="en-US" sz="1600" kern="1200" dirty="0"/>
            <a:t> </a:t>
          </a:r>
          <a:r>
            <a:rPr lang="en-US" sz="1600" kern="1200" dirty="0" err="1"/>
            <a:t>là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bộ</a:t>
          </a:r>
          <a:r>
            <a:rPr lang="en-US" sz="1600" kern="1200" dirty="0"/>
            <a:t> </a:t>
          </a:r>
          <a:r>
            <a:rPr lang="en-US" sz="1600" kern="1200" dirty="0" err="1"/>
            <a:t>lọc</a:t>
          </a:r>
          <a:r>
            <a:rPr lang="en-US" sz="1600" kern="1200" dirty="0"/>
            <a:t> </a:t>
          </a:r>
          <a:r>
            <a:rPr lang="en-US" sz="1600" kern="1200" dirty="0" err="1"/>
            <a:t>ánh</a:t>
          </a:r>
          <a:r>
            <a:rPr lang="en-US" sz="1600" kern="1200" dirty="0"/>
            <a:t> </a:t>
          </a:r>
          <a:r>
            <a:rPr lang="en-US" sz="1600" kern="1200" dirty="0" err="1"/>
            <a:t>sáng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sắc</a:t>
          </a:r>
          <a:r>
            <a:rPr lang="en-US" sz="1600" kern="1200" dirty="0"/>
            <a:t> </a:t>
          </a:r>
          <a:r>
            <a:rPr lang="en-US" sz="1600" kern="1200" dirty="0" err="1"/>
            <a:t>khác</a:t>
          </a:r>
          <a:r>
            <a:rPr lang="en-US" sz="1600" kern="1200" dirty="0"/>
            <a:t> </a:t>
          </a:r>
          <a:r>
            <a:rPr lang="en-US" sz="1600" kern="1200" dirty="0" err="1"/>
            <a:t>nhau</a:t>
          </a:r>
          <a:r>
            <a:rPr lang="en-US" sz="1600" kern="1200" dirty="0"/>
            <a:t>. Khi </a:t>
          </a:r>
          <a:r>
            <a:rPr lang="en-US" sz="1600" kern="1200" dirty="0" err="1"/>
            <a:t>lựa</a:t>
          </a:r>
          <a:r>
            <a:rPr lang="en-US" sz="1600" kern="1200" dirty="0"/>
            <a:t> </a:t>
          </a:r>
          <a:r>
            <a:rPr lang="en-US" sz="1600" kern="1200" dirty="0" err="1"/>
            <a:t>chọn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</a:t>
          </a:r>
          <a:r>
            <a:rPr lang="en-US" sz="1600" kern="1200" dirty="0" err="1"/>
            <a:t>bộ</a:t>
          </a:r>
          <a:r>
            <a:rPr lang="en-US" sz="1600" kern="1200" dirty="0"/>
            <a:t> </a:t>
          </a:r>
          <a:r>
            <a:rPr lang="en-US" sz="1600" kern="1200" dirty="0" err="1"/>
            <a:t>lọc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nào</a:t>
          </a:r>
          <a:r>
            <a:rPr lang="en-US" sz="1600" kern="1200" dirty="0"/>
            <a:t> </a:t>
          </a:r>
          <a:r>
            <a:rPr lang="en-US" sz="1600" kern="1200" dirty="0" err="1"/>
            <a:t>nó</a:t>
          </a:r>
          <a:r>
            <a:rPr lang="en-US" sz="1600" kern="1200" dirty="0"/>
            <a:t> </a:t>
          </a:r>
          <a:r>
            <a:rPr lang="en-US" sz="1600" kern="1200" dirty="0" err="1"/>
            <a:t>sẽ</a:t>
          </a:r>
          <a:r>
            <a:rPr lang="en-US" sz="1600" kern="1200" dirty="0"/>
            <a:t> </a:t>
          </a:r>
          <a:r>
            <a:rPr lang="en-US" sz="1600" kern="1200" dirty="0" err="1"/>
            <a:t>cho</a:t>
          </a:r>
          <a:r>
            <a:rPr lang="en-US" sz="1600" kern="1200" dirty="0"/>
            <a:t> </a:t>
          </a:r>
          <a:r>
            <a:rPr lang="en-US" sz="1600" kern="1200" dirty="0" err="1"/>
            <a:t>phép</a:t>
          </a:r>
          <a:r>
            <a:rPr lang="en-US" sz="1600" kern="1200" dirty="0"/>
            <a:t> </a:t>
          </a:r>
          <a:r>
            <a:rPr lang="en-US" sz="1600" kern="1200" dirty="0" err="1"/>
            <a:t>chỉ</a:t>
          </a:r>
          <a:r>
            <a:rPr lang="en-US" sz="1600" kern="1200" dirty="0"/>
            <a:t> </a:t>
          </a:r>
          <a:r>
            <a:rPr lang="en-US" sz="1600" kern="1200" dirty="0" err="1"/>
            <a:t>nhận</a:t>
          </a:r>
          <a:r>
            <a:rPr lang="en-US" sz="1600" kern="1200" dirty="0"/>
            <a:t> </a:t>
          </a:r>
          <a:r>
            <a:rPr lang="en-US" sz="1600" kern="1200" dirty="0" err="1"/>
            <a:t>biết</a:t>
          </a:r>
          <a:r>
            <a:rPr lang="en-US" sz="1600" kern="1200" dirty="0"/>
            <a:t> 1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khác</a:t>
          </a:r>
          <a:r>
            <a:rPr lang="en-US" sz="1600" kern="1200" dirty="0"/>
            <a:t> </a:t>
          </a:r>
          <a:r>
            <a:rPr lang="en-US" sz="1600" kern="1200" dirty="0" err="1"/>
            <a:t>sẽ</a:t>
          </a:r>
          <a:r>
            <a:rPr lang="en-US" sz="1600" kern="1200" dirty="0"/>
            <a:t> </a:t>
          </a:r>
          <a:r>
            <a:rPr lang="en-US" sz="1600" kern="1200" dirty="0" err="1"/>
            <a:t>bị</a:t>
          </a:r>
          <a:r>
            <a:rPr lang="en-US" sz="1600" kern="1200" dirty="0"/>
            <a:t> </a:t>
          </a:r>
          <a:r>
            <a:rPr lang="en-US" sz="1600" kern="1200" dirty="0" err="1"/>
            <a:t>chặn</a:t>
          </a:r>
          <a:r>
            <a:rPr lang="en-US" sz="1600" kern="1200" dirty="0"/>
            <a:t>. </a:t>
          </a:r>
          <a:r>
            <a:rPr lang="en-US" sz="1600" kern="1200" dirty="0" err="1"/>
            <a:t>Ví</a:t>
          </a:r>
          <a:r>
            <a:rPr lang="en-US" sz="1600" kern="1200" dirty="0"/>
            <a:t> </a:t>
          </a:r>
          <a:r>
            <a:rPr lang="en-US" sz="1600" kern="1200" dirty="0" err="1"/>
            <a:t>dụ</a:t>
          </a:r>
          <a:r>
            <a:rPr lang="en-US" sz="1600" kern="1200" dirty="0"/>
            <a:t>, </a:t>
          </a:r>
          <a:r>
            <a:rPr lang="en-US" sz="1600" kern="1200" dirty="0" err="1"/>
            <a:t>khi</a:t>
          </a:r>
          <a:r>
            <a:rPr lang="en-US" sz="1600" kern="1200" dirty="0"/>
            <a:t> </a:t>
          </a:r>
          <a:r>
            <a:rPr lang="en-US" sz="1600" kern="1200" dirty="0" err="1"/>
            <a:t>lựa</a:t>
          </a:r>
          <a:r>
            <a:rPr lang="en-US" sz="1600" kern="1200" dirty="0"/>
            <a:t> </a:t>
          </a:r>
          <a:r>
            <a:rPr lang="en-US" sz="1600" kern="1200" dirty="0" err="1"/>
            <a:t>chọn</a:t>
          </a:r>
          <a:r>
            <a:rPr lang="en-US" sz="1600" kern="1200" dirty="0"/>
            <a:t> </a:t>
          </a:r>
          <a:r>
            <a:rPr lang="en-US" sz="1600" kern="1200" dirty="0" err="1"/>
            <a:t>bộ</a:t>
          </a:r>
          <a:r>
            <a:rPr lang="en-US" sz="1600" kern="1200" dirty="0"/>
            <a:t> </a:t>
          </a:r>
          <a:r>
            <a:rPr lang="en-US" sz="1600" kern="1200" dirty="0" err="1"/>
            <a:t>lọc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xanh</a:t>
          </a:r>
          <a:r>
            <a:rPr lang="en-US" sz="1600" kern="1200" dirty="0"/>
            <a:t> </a:t>
          </a:r>
          <a:r>
            <a:rPr lang="en-US" sz="1600" kern="1200" dirty="0" err="1"/>
            <a:t>lá</a:t>
          </a:r>
          <a:r>
            <a:rPr lang="en-US" sz="1600" kern="1200" dirty="0"/>
            <a:t> (green) </a:t>
          </a:r>
          <a:r>
            <a:rPr lang="en-US" sz="1600" kern="1200" dirty="0" err="1"/>
            <a:t>thì</a:t>
          </a:r>
          <a:r>
            <a:rPr lang="en-US" sz="1600" kern="1200" dirty="0"/>
            <a:t> </a:t>
          </a:r>
          <a:r>
            <a:rPr lang="en-US" sz="1600" kern="1200" dirty="0" err="1"/>
            <a:t>chỉ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ánh</a:t>
          </a:r>
          <a:r>
            <a:rPr lang="en-US" sz="1600" kern="1200" dirty="0"/>
            <a:t> </a:t>
          </a:r>
          <a:r>
            <a:rPr lang="en-US" sz="1600" kern="1200" dirty="0" err="1"/>
            <a:t>sáng</a:t>
          </a:r>
          <a:r>
            <a:rPr lang="en-US" sz="1600" kern="1200" dirty="0"/>
            <a:t> </a:t>
          </a:r>
          <a:r>
            <a:rPr lang="en-US" sz="1600" kern="1200" dirty="0" err="1"/>
            <a:t>tới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xanh</a:t>
          </a:r>
          <a:r>
            <a:rPr lang="en-US" sz="1600" kern="1200" dirty="0"/>
            <a:t> </a:t>
          </a:r>
          <a:r>
            <a:rPr lang="en-US" sz="1600" kern="1200" dirty="0" err="1"/>
            <a:t>lá</a:t>
          </a:r>
          <a:r>
            <a:rPr lang="en-US" sz="1600" kern="1200" dirty="0"/>
            <a:t> </a:t>
          </a:r>
          <a:r>
            <a:rPr lang="en-US" sz="1600" kern="1200" dirty="0" err="1"/>
            <a:t>mới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 </a:t>
          </a:r>
          <a:r>
            <a:rPr lang="en-US" sz="1600" kern="1200" dirty="0" err="1"/>
            <a:t>được</a:t>
          </a:r>
          <a:r>
            <a:rPr lang="en-US" sz="1600" kern="1200" dirty="0"/>
            <a:t> </a:t>
          </a:r>
          <a:r>
            <a:rPr lang="en-US" sz="1600" kern="1200" dirty="0" err="1"/>
            <a:t>thông</a:t>
          </a:r>
          <a:r>
            <a:rPr lang="en-US" sz="1600" kern="1200" dirty="0"/>
            <a:t> qua,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đỏ</a:t>
          </a:r>
          <a:r>
            <a:rPr lang="en-US" sz="1600" kern="1200" dirty="0"/>
            <a:t>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xanh</a:t>
          </a:r>
          <a:r>
            <a:rPr lang="en-US" sz="1600" kern="1200" dirty="0"/>
            <a:t> </a:t>
          </a:r>
          <a:r>
            <a:rPr lang="en-US" sz="1600" kern="1200" dirty="0" err="1"/>
            <a:t>dương</a:t>
          </a:r>
          <a:r>
            <a:rPr lang="en-US" sz="1600" kern="1200" dirty="0"/>
            <a:t> </a:t>
          </a:r>
          <a:r>
            <a:rPr lang="en-US" sz="1600" kern="1200" dirty="0" err="1"/>
            <a:t>sẽ</a:t>
          </a:r>
          <a:r>
            <a:rPr lang="en-US" sz="1600" kern="1200" dirty="0"/>
            <a:t> </a:t>
          </a:r>
          <a:r>
            <a:rPr lang="en-US" sz="1600" kern="1200" dirty="0" err="1"/>
            <a:t>bị</a:t>
          </a:r>
          <a:r>
            <a:rPr lang="en-US" sz="1600" kern="1200" dirty="0"/>
            <a:t> </a:t>
          </a:r>
          <a:r>
            <a:rPr lang="en-US" sz="1600" kern="1200" dirty="0" err="1"/>
            <a:t>chặn</a:t>
          </a:r>
          <a:r>
            <a:rPr lang="en-US" sz="1600" kern="1200" dirty="0"/>
            <a:t> </a:t>
          </a:r>
          <a:r>
            <a:rPr lang="en-US" sz="1600" kern="1200" dirty="0" err="1"/>
            <a:t>lại</a:t>
          </a:r>
          <a:r>
            <a:rPr lang="en-US" sz="1600" kern="1200" dirty="0"/>
            <a:t> </a:t>
          </a:r>
          <a:r>
            <a:rPr lang="en-US" sz="1600" kern="1200" dirty="0" err="1"/>
            <a:t>như</a:t>
          </a:r>
          <a:r>
            <a:rPr lang="en-US" sz="1600" kern="1200" dirty="0"/>
            <a:t> </a:t>
          </a:r>
          <a:r>
            <a:rPr lang="en-US" sz="1600" kern="1200" dirty="0" err="1"/>
            <a:t>hình</a:t>
          </a:r>
          <a:r>
            <a:rPr lang="en-US" sz="1600" kern="1200" dirty="0"/>
            <a:t> </a:t>
          </a:r>
          <a:r>
            <a:rPr lang="en-US" sz="1600" kern="1200" dirty="0" err="1"/>
            <a:t>minh</a:t>
          </a:r>
          <a:r>
            <a:rPr lang="en-US" sz="1600" kern="1200" dirty="0"/>
            <a:t> </a:t>
          </a:r>
          <a:r>
            <a:rPr lang="en-US" sz="1600" kern="1200" dirty="0" err="1"/>
            <a:t>họa</a:t>
          </a:r>
          <a:r>
            <a:rPr lang="en-US" sz="1600" kern="1200" dirty="0"/>
            <a:t> </a:t>
          </a:r>
          <a:r>
            <a:rPr lang="en-US" sz="1600" kern="1200" dirty="0" err="1"/>
            <a:t>bên</a:t>
          </a:r>
          <a:r>
            <a:rPr lang="en-US" sz="1600" kern="1200" dirty="0"/>
            <a:t> </a:t>
          </a:r>
          <a:r>
            <a:rPr lang="en-US" sz="1600" kern="1200" dirty="0" err="1"/>
            <a:t>dưới</a:t>
          </a:r>
          <a:r>
            <a:rPr lang="en-US" sz="1600" kern="1200" dirty="0"/>
            <a:t>. </a:t>
          </a:r>
          <a:r>
            <a:rPr lang="en-US" sz="1600" kern="1200" dirty="0" err="1"/>
            <a:t>Vì</a:t>
          </a:r>
          <a:r>
            <a:rPr lang="en-US" sz="1600" kern="1200" dirty="0"/>
            <a:t> </a:t>
          </a:r>
          <a:r>
            <a:rPr lang="en-US" sz="1600" kern="1200" dirty="0" err="1"/>
            <a:t>vậy</a:t>
          </a:r>
          <a:r>
            <a:rPr lang="en-US" sz="1600" kern="1200" dirty="0"/>
            <a:t>, </a:t>
          </a:r>
          <a:r>
            <a:rPr lang="en-US" sz="1600" kern="1200" dirty="0" err="1"/>
            <a:t>chúng</a:t>
          </a:r>
          <a:r>
            <a:rPr lang="en-US" sz="1600" kern="1200" dirty="0"/>
            <a:t> ta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 </a:t>
          </a:r>
          <a:r>
            <a:rPr lang="en-US" sz="1600" kern="1200" dirty="0" err="1"/>
            <a:t>nhận</a:t>
          </a:r>
          <a:r>
            <a:rPr lang="en-US" sz="1600" kern="1200" dirty="0"/>
            <a:t> </a:t>
          </a:r>
          <a:r>
            <a:rPr lang="en-US" sz="1600" kern="1200" dirty="0" err="1"/>
            <a:t>được</a:t>
          </a:r>
          <a:r>
            <a:rPr lang="en-US" sz="1600" kern="1200" dirty="0"/>
            <a:t> </a:t>
          </a:r>
          <a:r>
            <a:rPr lang="en-US" sz="1600" kern="1200" dirty="0" err="1"/>
            <a:t>cường</a:t>
          </a:r>
          <a:r>
            <a:rPr lang="en-US" sz="1600" kern="1200" dirty="0"/>
            <a:t> </a:t>
          </a:r>
          <a:r>
            <a:rPr lang="en-US" sz="1600" kern="1200" dirty="0" err="1"/>
            <a:t>độ</a:t>
          </a:r>
          <a:r>
            <a:rPr lang="en-US" sz="1600" kern="1200" dirty="0"/>
            <a:t> </a:t>
          </a:r>
          <a:r>
            <a:rPr lang="en-US" sz="1600" kern="1200" dirty="0" err="1"/>
            <a:t>ánh</a:t>
          </a:r>
          <a:r>
            <a:rPr lang="en-US" sz="1600" kern="1200" dirty="0"/>
            <a:t> </a:t>
          </a:r>
          <a:r>
            <a:rPr lang="en-US" sz="1600" kern="1200" dirty="0" err="1"/>
            <a:t>sáng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xanh</a:t>
          </a:r>
          <a:r>
            <a:rPr lang="en-US" sz="1600" kern="1200" dirty="0"/>
            <a:t> </a:t>
          </a:r>
          <a:r>
            <a:rPr lang="en-US" sz="1600" kern="1200" dirty="0" err="1"/>
            <a:t>lá</a:t>
          </a:r>
          <a:r>
            <a:rPr lang="en-US" sz="1600" kern="1200" dirty="0"/>
            <a:t>. </a:t>
          </a:r>
          <a:endParaRPr lang="en-GB" sz="1600" kern="1200" dirty="0"/>
        </a:p>
      </dsp:txBody>
      <dsp:txXfrm>
        <a:off x="0" y="1499850"/>
        <a:ext cx="4728444" cy="43398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206C9-7CFB-4A76-B2C3-298195FDD8BB}">
      <dsp:nvSpPr>
        <dsp:cNvPr id="0" name=""/>
        <dsp:cNvSpPr/>
      </dsp:nvSpPr>
      <dsp:spPr>
        <a:xfrm>
          <a:off x="0" y="0"/>
          <a:ext cx="4953739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 err="1"/>
            <a:t>Khối</a:t>
          </a:r>
          <a:r>
            <a:rPr lang="en-US" sz="2400" b="1" i="1" kern="1200" dirty="0"/>
            <a:t> </a:t>
          </a:r>
          <a:r>
            <a:rPr lang="en-US" sz="2400" b="1" i="1" kern="1200" dirty="0" err="1"/>
            <a:t>đầu</a:t>
          </a:r>
          <a:r>
            <a:rPr lang="en-US" sz="2400" b="1" i="1" kern="1200" dirty="0"/>
            <a:t> </a:t>
          </a:r>
          <a:r>
            <a:rPr lang="en-US" sz="2400" b="1" i="1" kern="1200" dirty="0" err="1"/>
            <a:t>vào-Nguyên</a:t>
          </a:r>
          <a:r>
            <a:rPr lang="en-US" sz="2400" b="1" i="1" kern="1200" dirty="0"/>
            <a:t> </a:t>
          </a:r>
          <a:r>
            <a:rPr lang="en-US" sz="2400" b="1" i="1" kern="1200" dirty="0" err="1"/>
            <a:t>lý</a:t>
          </a:r>
          <a:r>
            <a:rPr lang="en-US" sz="2400" b="1" i="1" kern="1200" dirty="0"/>
            <a:t> </a:t>
          </a:r>
          <a:r>
            <a:rPr lang="en-US" sz="2400" b="1" i="1" kern="1200" dirty="0" err="1"/>
            <a:t>hoạt</a:t>
          </a:r>
          <a:r>
            <a:rPr lang="en-US" sz="2400" b="1" i="1" kern="1200" dirty="0"/>
            <a:t> </a:t>
          </a:r>
          <a:r>
            <a:rPr lang="en-US" sz="2400" b="1" i="1" kern="1200" dirty="0" err="1"/>
            <a:t>động</a:t>
          </a:r>
          <a:endParaRPr lang="vi-VN" sz="2400" b="1" kern="1200" dirty="0"/>
        </a:p>
      </dsp:txBody>
      <dsp:txXfrm>
        <a:off x="0" y="0"/>
        <a:ext cx="4953739" cy="1008000"/>
      </dsp:txXfrm>
    </dsp:sp>
    <dsp:sp modelId="{C5BA78D1-69EC-42D6-BAEB-154651C51E7B}">
      <dsp:nvSpPr>
        <dsp:cNvPr id="0" name=""/>
        <dsp:cNvSpPr/>
      </dsp:nvSpPr>
      <dsp:spPr>
        <a:xfrm>
          <a:off x="0" y="899943"/>
          <a:ext cx="4953739" cy="5113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vi-V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Tại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</a:t>
          </a:r>
          <a:r>
            <a:rPr lang="en-US" sz="1600" kern="1200" dirty="0" err="1"/>
            <a:t>thời</a:t>
          </a:r>
          <a:r>
            <a:rPr lang="en-US" sz="1600" kern="1200" dirty="0"/>
            <a:t> </a:t>
          </a:r>
          <a:r>
            <a:rPr lang="en-US" sz="1600" kern="1200" dirty="0" err="1"/>
            <a:t>điểm</a:t>
          </a:r>
          <a:r>
            <a:rPr lang="en-US" sz="1600" kern="1200" dirty="0"/>
            <a:t> </a:t>
          </a:r>
          <a:r>
            <a:rPr lang="en-US" sz="1600" kern="1200" dirty="0" err="1"/>
            <a:t>chỉ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1 </a:t>
          </a:r>
          <a:r>
            <a:rPr lang="en-US" sz="1600" kern="1200" dirty="0" err="1"/>
            <a:t>bộ</a:t>
          </a:r>
          <a:r>
            <a:rPr lang="en-US" sz="1600" kern="1200" dirty="0"/>
            <a:t> </a:t>
          </a:r>
          <a:r>
            <a:rPr lang="en-US" sz="1600" kern="1200" dirty="0" err="1"/>
            <a:t>lọc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được</a:t>
          </a:r>
          <a:r>
            <a:rPr lang="en-US" sz="1600" kern="1200" dirty="0"/>
            <a:t> </a:t>
          </a:r>
          <a:r>
            <a:rPr lang="en-US" sz="1600" kern="1200" dirty="0" err="1"/>
            <a:t>chọn</a:t>
          </a:r>
          <a:r>
            <a:rPr lang="en-US" sz="1600" kern="1200" dirty="0"/>
            <a:t>. </a:t>
          </a:r>
          <a:r>
            <a:rPr lang="en-US" sz="1600" kern="1200" dirty="0" err="1"/>
            <a:t>Việc</a:t>
          </a:r>
          <a:r>
            <a:rPr lang="en-US" sz="1600" kern="1200" dirty="0"/>
            <a:t> </a:t>
          </a:r>
          <a:r>
            <a:rPr lang="en-US" sz="1600" kern="1200" dirty="0" err="1"/>
            <a:t>chọn</a:t>
          </a:r>
          <a:r>
            <a:rPr lang="en-US" sz="1600" kern="1200" dirty="0"/>
            <a:t> </a:t>
          </a:r>
          <a:r>
            <a:rPr lang="en-US" sz="1600" kern="1200" dirty="0" err="1"/>
            <a:t>bộ</a:t>
          </a:r>
          <a:r>
            <a:rPr lang="en-US" sz="1600" kern="1200" dirty="0"/>
            <a:t> </a:t>
          </a:r>
          <a:r>
            <a:rPr lang="en-US" sz="1600" kern="1200" dirty="0" err="1"/>
            <a:t>lọc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được</a:t>
          </a:r>
          <a:r>
            <a:rPr lang="en-US" sz="1600" kern="1200" dirty="0"/>
            <a:t> </a:t>
          </a:r>
          <a:r>
            <a:rPr lang="en-US" sz="1600" kern="1200" dirty="0" err="1"/>
            <a:t>thực</a:t>
          </a:r>
          <a:r>
            <a:rPr lang="en-US" sz="1600" kern="1200" dirty="0"/>
            <a:t> </a:t>
          </a:r>
          <a:r>
            <a:rPr lang="en-US" sz="1600" kern="1200" dirty="0" err="1"/>
            <a:t>hiện</a:t>
          </a:r>
          <a:r>
            <a:rPr lang="en-US" sz="1600" kern="1200" dirty="0"/>
            <a:t> </a:t>
          </a:r>
          <a:r>
            <a:rPr lang="en-US" sz="1600" kern="1200" dirty="0" err="1"/>
            <a:t>thông</a:t>
          </a:r>
          <a:r>
            <a:rPr lang="en-US" sz="1600" kern="1200" dirty="0"/>
            <a:t> qua 2 </a:t>
          </a:r>
          <a:r>
            <a:rPr lang="en-US" sz="1600" kern="1200" dirty="0" err="1"/>
            <a:t>chân</a:t>
          </a:r>
          <a:r>
            <a:rPr lang="en-US" sz="1600" kern="1200" dirty="0"/>
            <a:t> S2 </a:t>
          </a:r>
          <a:r>
            <a:rPr lang="en-US" sz="1600" kern="1200" dirty="0" err="1"/>
            <a:t>và</a:t>
          </a:r>
          <a:r>
            <a:rPr lang="en-US" sz="1600" kern="1200" dirty="0"/>
            <a:t> S3 </a:t>
          </a:r>
          <a:r>
            <a:rPr lang="en-US" sz="1600" kern="1200" dirty="0" err="1"/>
            <a:t>như</a:t>
          </a:r>
          <a:r>
            <a:rPr lang="en-US" sz="1600" kern="1200" dirty="0"/>
            <a:t> </a:t>
          </a:r>
          <a:r>
            <a:rPr lang="en-US" sz="1600" kern="1200" dirty="0" err="1"/>
            <a:t>bảng</a:t>
          </a:r>
          <a:r>
            <a:rPr lang="en-US" sz="1600" kern="1200" dirty="0"/>
            <a:t> </a:t>
          </a:r>
          <a:r>
            <a:rPr lang="en-US" sz="1600" kern="1200" dirty="0" err="1"/>
            <a:t>dưới</a:t>
          </a:r>
          <a:r>
            <a:rPr lang="en-US" sz="1600" kern="1200" dirty="0"/>
            <a:t> </a:t>
          </a:r>
          <a:r>
            <a:rPr lang="en-US" sz="1600" kern="1200" dirty="0" err="1"/>
            <a:t>đây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Khối</a:t>
          </a:r>
          <a:r>
            <a:rPr lang="en-US" sz="1600" kern="1200" dirty="0"/>
            <a:t> </a:t>
          </a:r>
          <a:r>
            <a:rPr lang="en-US" sz="1600" kern="1200" dirty="0" err="1"/>
            <a:t>thứ</a:t>
          </a:r>
          <a:r>
            <a:rPr lang="en-US" sz="1600" kern="1200" dirty="0"/>
            <a:t> </a:t>
          </a:r>
          <a:r>
            <a:rPr lang="en-US" sz="1600" kern="1200" dirty="0" err="1"/>
            <a:t>hai</a:t>
          </a:r>
          <a:r>
            <a:rPr lang="en-US" sz="1600" kern="1200" dirty="0"/>
            <a:t> </a:t>
          </a:r>
          <a:r>
            <a:rPr lang="en-US" sz="1600" kern="1200" dirty="0" err="1"/>
            <a:t>trong</a:t>
          </a:r>
          <a:r>
            <a:rPr lang="en-US" sz="1600" kern="1200" dirty="0"/>
            <a:t> </a:t>
          </a:r>
          <a:r>
            <a:rPr lang="en-US" sz="1600" kern="1200" dirty="0" err="1"/>
            <a:t>cảm</a:t>
          </a:r>
          <a:r>
            <a:rPr lang="en-US" sz="1600" kern="1200" dirty="0"/>
            <a:t> </a:t>
          </a:r>
          <a:r>
            <a:rPr lang="en-US" sz="1600" kern="1200" dirty="0" err="1"/>
            <a:t>biến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TCS3200 </a:t>
          </a:r>
          <a:r>
            <a:rPr lang="en-US" sz="1600" kern="1200" dirty="0" err="1"/>
            <a:t>là</a:t>
          </a:r>
          <a:r>
            <a:rPr lang="en-US" sz="1600" kern="1200" dirty="0"/>
            <a:t> </a:t>
          </a:r>
          <a:r>
            <a:rPr lang="en-US" sz="1600" kern="1200" dirty="0" err="1"/>
            <a:t>bộ</a:t>
          </a:r>
          <a:r>
            <a:rPr lang="en-US" sz="1600" kern="1200" dirty="0"/>
            <a:t> </a:t>
          </a:r>
          <a:r>
            <a:rPr lang="en-US" sz="1600" kern="1200" dirty="0" err="1"/>
            <a:t>chuyển</a:t>
          </a:r>
          <a:r>
            <a:rPr lang="en-US" sz="1600" kern="1200" dirty="0"/>
            <a:t> </a:t>
          </a:r>
          <a:r>
            <a:rPr lang="en-US" sz="1600" kern="1200" dirty="0" err="1"/>
            <a:t>đổi</a:t>
          </a:r>
          <a:r>
            <a:rPr lang="en-US" sz="1600" kern="1200" dirty="0"/>
            <a:t> </a:t>
          </a:r>
          <a:r>
            <a:rPr lang="en-US" sz="1600" kern="1200" dirty="0" err="1"/>
            <a:t>dòng</a:t>
          </a:r>
          <a:r>
            <a:rPr lang="en-US" sz="1600" kern="1200" dirty="0"/>
            <a:t> </a:t>
          </a:r>
          <a:r>
            <a:rPr lang="en-US" sz="1600" kern="1200" dirty="0" err="1"/>
            <a:t>điện</a:t>
          </a:r>
          <a:r>
            <a:rPr lang="en-US" sz="1600" kern="1200" dirty="0"/>
            <a:t> sang </a:t>
          </a:r>
          <a:r>
            <a:rPr lang="en-US" sz="1600" kern="1200" dirty="0" err="1"/>
            <a:t>tần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.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giá</a:t>
          </a:r>
          <a:r>
            <a:rPr lang="en-US" sz="1600" kern="1200" dirty="0"/>
            <a:t> </a:t>
          </a:r>
          <a:r>
            <a:rPr lang="en-US" sz="1600" kern="1200" dirty="0" err="1"/>
            <a:t>trị</a:t>
          </a:r>
          <a:r>
            <a:rPr lang="en-US" sz="1600" kern="1200" dirty="0"/>
            <a:t> </a:t>
          </a:r>
          <a:r>
            <a:rPr lang="en-US" sz="1600" kern="1200" dirty="0" err="1"/>
            <a:t>đọc</a:t>
          </a:r>
          <a:r>
            <a:rPr lang="en-US" sz="1600" kern="1200" dirty="0"/>
            <a:t> </a:t>
          </a:r>
          <a:r>
            <a:rPr lang="en-US" sz="1600" kern="1200" dirty="0" err="1"/>
            <a:t>từ</a:t>
          </a:r>
          <a:r>
            <a:rPr lang="en-US" sz="1600" kern="1200" dirty="0"/>
            <a:t> photodiode </a:t>
          </a:r>
          <a:r>
            <a:rPr lang="en-US" sz="1600" kern="1200" dirty="0" err="1"/>
            <a:t>được</a:t>
          </a:r>
          <a:r>
            <a:rPr lang="en-US" sz="1600" kern="1200" dirty="0"/>
            <a:t> </a:t>
          </a:r>
          <a:r>
            <a:rPr lang="en-US" sz="1600" kern="1200" dirty="0" err="1"/>
            <a:t>chuyển</a:t>
          </a:r>
          <a:r>
            <a:rPr lang="en-US" sz="1600" kern="1200" dirty="0"/>
            <a:t> </a:t>
          </a:r>
          <a:r>
            <a:rPr lang="en-US" sz="1600" kern="1200" dirty="0" err="1"/>
            <a:t>đổi</a:t>
          </a:r>
          <a:r>
            <a:rPr lang="en-US" sz="1600" kern="1200" dirty="0"/>
            <a:t> </a:t>
          </a:r>
          <a:r>
            <a:rPr lang="en-US" sz="1600" kern="1200" dirty="0" err="1"/>
            <a:t>thành</a:t>
          </a:r>
          <a:r>
            <a:rPr lang="en-US" sz="1600" kern="1200" dirty="0"/>
            <a:t> </a:t>
          </a:r>
          <a:r>
            <a:rPr lang="en-US" sz="1600" kern="1200" dirty="0" err="1"/>
            <a:t>sóng</a:t>
          </a:r>
          <a:r>
            <a:rPr lang="en-US" sz="1600" kern="1200" dirty="0"/>
            <a:t> </a:t>
          </a:r>
          <a:r>
            <a:rPr lang="en-US" sz="1600" kern="1200" dirty="0" err="1"/>
            <a:t>vuông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tần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</a:t>
          </a:r>
          <a:r>
            <a:rPr lang="en-US" sz="1600" kern="1200" dirty="0" err="1"/>
            <a:t>tỷ</a:t>
          </a:r>
          <a:r>
            <a:rPr lang="en-US" sz="1600" kern="1200" dirty="0"/>
            <a:t> </a:t>
          </a:r>
          <a:r>
            <a:rPr lang="en-US" sz="1600" kern="1200" dirty="0" err="1"/>
            <a:t>lệ</a:t>
          </a:r>
          <a:r>
            <a:rPr lang="en-US" sz="1600" kern="1200" dirty="0"/>
            <a:t> </a:t>
          </a:r>
          <a:r>
            <a:rPr lang="en-US" sz="1600" kern="1200" dirty="0" err="1"/>
            <a:t>thuận</a:t>
          </a:r>
          <a:r>
            <a:rPr lang="en-US" sz="1600" kern="1200" dirty="0"/>
            <a:t> </a:t>
          </a:r>
          <a:r>
            <a:rPr lang="en-US" sz="1600" kern="1200" dirty="0" err="1"/>
            <a:t>với</a:t>
          </a:r>
          <a:r>
            <a:rPr lang="en-US" sz="1600" kern="1200" dirty="0"/>
            <a:t> </a:t>
          </a:r>
          <a:r>
            <a:rPr lang="en-US" sz="1600" kern="1200" dirty="0" err="1"/>
            <a:t>cường</a:t>
          </a:r>
          <a:r>
            <a:rPr lang="en-US" sz="1600" kern="1200" dirty="0"/>
            <a:t> </a:t>
          </a:r>
          <a:r>
            <a:rPr lang="en-US" sz="1600" kern="1200" dirty="0" err="1"/>
            <a:t>độ</a:t>
          </a:r>
          <a:r>
            <a:rPr lang="en-US" sz="1600" kern="1200" dirty="0"/>
            <a:t> </a:t>
          </a:r>
          <a:r>
            <a:rPr lang="en-US" sz="1600" kern="1200" dirty="0" err="1"/>
            <a:t>ánh</a:t>
          </a:r>
          <a:r>
            <a:rPr lang="en-US" sz="1600" kern="1200" dirty="0"/>
            <a:t> </a:t>
          </a:r>
          <a:r>
            <a:rPr lang="en-US" sz="1600" kern="1200" dirty="0" err="1"/>
            <a:t>sáng</a:t>
          </a:r>
          <a:r>
            <a:rPr lang="en-US" sz="1600" kern="1200" dirty="0"/>
            <a:t> </a:t>
          </a:r>
          <a:r>
            <a:rPr lang="en-US" sz="1600" kern="1200" dirty="0" err="1"/>
            <a:t>phản</a:t>
          </a:r>
          <a:r>
            <a:rPr lang="en-US" sz="1600" kern="1200" dirty="0"/>
            <a:t> </a:t>
          </a:r>
          <a:r>
            <a:rPr lang="en-US" sz="1600" kern="1200" dirty="0" err="1"/>
            <a:t>xạ</a:t>
          </a:r>
          <a:r>
            <a:rPr lang="en-US" sz="1600" kern="1200" dirty="0"/>
            <a:t> </a:t>
          </a:r>
          <a:r>
            <a:rPr lang="en-US" sz="1600" kern="1200" dirty="0" err="1"/>
            <a:t>khỏi</a:t>
          </a:r>
          <a:r>
            <a:rPr lang="en-US" sz="1600" kern="1200" dirty="0"/>
            <a:t> </a:t>
          </a:r>
          <a:r>
            <a:rPr lang="en-US" sz="1600" kern="1200" dirty="0" err="1"/>
            <a:t>bề</a:t>
          </a:r>
          <a:r>
            <a:rPr lang="en-US" sz="1600" kern="1200" dirty="0"/>
            <a:t> </a:t>
          </a:r>
          <a:r>
            <a:rPr lang="en-US" sz="1600" kern="1200" dirty="0" err="1"/>
            <a:t>mặt</a:t>
          </a:r>
          <a:r>
            <a:rPr lang="en-US" sz="1600" kern="1200" dirty="0"/>
            <a:t> </a:t>
          </a:r>
          <a:r>
            <a:rPr lang="en-US" sz="1600" kern="1200" dirty="0" err="1"/>
            <a:t>của</a:t>
          </a:r>
          <a:r>
            <a:rPr lang="en-US" sz="1600" kern="1200" dirty="0"/>
            <a:t> </a:t>
          </a:r>
          <a:r>
            <a:rPr lang="en-US" sz="1600" kern="1200" dirty="0" err="1"/>
            <a:t>vật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. </a:t>
          </a:r>
          <a:r>
            <a:rPr lang="en-US" sz="1600" kern="1200" dirty="0" err="1"/>
            <a:t>Cuối</a:t>
          </a:r>
          <a:r>
            <a:rPr lang="en-US" sz="1600" kern="1200" dirty="0"/>
            <a:t> </a:t>
          </a:r>
          <a:r>
            <a:rPr lang="en-US" sz="1600" kern="1200" dirty="0" err="1"/>
            <a:t>cùng</a:t>
          </a:r>
          <a:r>
            <a:rPr lang="en-US" sz="1600" kern="1200" dirty="0"/>
            <a:t>, </a:t>
          </a:r>
          <a:r>
            <a:rPr lang="en-US" sz="1600" kern="1200" dirty="0" err="1"/>
            <a:t>chúng</a:t>
          </a:r>
          <a:r>
            <a:rPr lang="en-US" sz="1600" kern="1200" dirty="0"/>
            <a:t> ta </a:t>
          </a:r>
          <a:r>
            <a:rPr lang="en-US" sz="1600" kern="1200" dirty="0" err="1"/>
            <a:t>dùng</a:t>
          </a:r>
          <a:r>
            <a:rPr lang="en-US" sz="1600" kern="1200" dirty="0"/>
            <a:t> vi </a:t>
          </a:r>
          <a:r>
            <a:rPr lang="en-US" sz="1600" kern="1200" dirty="0" err="1"/>
            <a:t>điều</a:t>
          </a:r>
          <a:r>
            <a:rPr lang="en-US" sz="1600" kern="1200" dirty="0"/>
            <a:t> </a:t>
          </a:r>
          <a:r>
            <a:rPr lang="en-US" sz="1600" kern="1200" dirty="0" err="1"/>
            <a:t>khiển</a:t>
          </a:r>
          <a:r>
            <a:rPr lang="en-US" sz="1600" kern="1200" dirty="0"/>
            <a:t> </a:t>
          </a:r>
          <a:r>
            <a:rPr lang="en-US" sz="1600" kern="1200" dirty="0" err="1"/>
            <a:t>đề</a:t>
          </a:r>
          <a:r>
            <a:rPr lang="en-US" sz="1600" kern="1200" dirty="0"/>
            <a:t> </a:t>
          </a:r>
          <a:r>
            <a:rPr lang="en-US" sz="1600" kern="1200" dirty="0" err="1"/>
            <a:t>đọc</a:t>
          </a:r>
          <a:r>
            <a:rPr lang="en-US" sz="1600" kern="1200" dirty="0"/>
            <a:t> </a:t>
          </a:r>
          <a:r>
            <a:rPr lang="en-US" sz="1600" kern="1200" dirty="0" err="1"/>
            <a:t>sóng</a:t>
          </a:r>
          <a:r>
            <a:rPr lang="en-US" sz="1600" kern="1200" dirty="0"/>
            <a:t> </a:t>
          </a:r>
          <a:r>
            <a:rPr lang="en-US" sz="1600" kern="1200" dirty="0" err="1"/>
            <a:t>vuông</a:t>
          </a:r>
          <a:r>
            <a:rPr lang="en-US" sz="1600" kern="1200" dirty="0"/>
            <a:t> </a:t>
          </a:r>
          <a:r>
            <a:rPr lang="en-US" sz="1600" kern="1200" dirty="0" err="1"/>
            <a:t>ngõ</a:t>
          </a:r>
          <a:r>
            <a:rPr lang="en-US" sz="1600" kern="1200" dirty="0"/>
            <a:t> ra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lấy</a:t>
          </a:r>
          <a:r>
            <a:rPr lang="en-US" sz="1600" kern="1200" dirty="0"/>
            <a:t> </a:t>
          </a:r>
          <a:r>
            <a:rPr lang="en-US" sz="1600" kern="1200" dirty="0" err="1"/>
            <a:t>kết</a:t>
          </a:r>
          <a:r>
            <a:rPr lang="en-US" sz="1600" kern="1200" dirty="0"/>
            <a:t> </a:t>
          </a:r>
          <a:r>
            <a:rPr lang="en-US" sz="1600" kern="1200" dirty="0" err="1"/>
            <a:t>quả</a:t>
          </a:r>
          <a:r>
            <a:rPr lang="en-US" sz="1600" kern="1200" dirty="0"/>
            <a:t> </a:t>
          </a:r>
          <a:r>
            <a:rPr lang="en-US" sz="1600" kern="1200" dirty="0" err="1"/>
            <a:t>màu</a:t>
          </a:r>
          <a:r>
            <a:rPr lang="en-US" sz="1600" kern="1200" dirty="0"/>
            <a:t> </a:t>
          </a:r>
          <a:r>
            <a:rPr lang="en-US" sz="1600" kern="1200" dirty="0" err="1"/>
            <a:t>sắc</a:t>
          </a:r>
          <a:r>
            <a:rPr lang="en-US" sz="1600" kern="1200" dirty="0"/>
            <a:t>.</a:t>
          </a:r>
          <a:endParaRPr lang="vi-V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chân</a:t>
          </a:r>
          <a:r>
            <a:rPr lang="en-US" sz="1600" kern="1200" dirty="0"/>
            <a:t> S0 </a:t>
          </a:r>
          <a:r>
            <a:rPr lang="en-US" sz="1600" kern="1200" dirty="0" err="1"/>
            <a:t>và</a:t>
          </a:r>
          <a:r>
            <a:rPr lang="en-US" sz="1600" kern="1200" dirty="0"/>
            <a:t> S1 </a:t>
          </a:r>
          <a:r>
            <a:rPr lang="en-US" sz="1600" kern="1200" dirty="0" err="1"/>
            <a:t>được</a:t>
          </a:r>
          <a:r>
            <a:rPr lang="en-US" sz="1600" kern="1200" dirty="0"/>
            <a:t> </a:t>
          </a:r>
          <a:r>
            <a:rPr lang="en-US" sz="1600" kern="1200" dirty="0" err="1"/>
            <a:t>sử</a:t>
          </a:r>
          <a:r>
            <a:rPr lang="en-US" sz="1600" kern="1200" dirty="0"/>
            <a:t> </a:t>
          </a:r>
          <a:r>
            <a:rPr lang="en-US" sz="1600" kern="1200" dirty="0" err="1"/>
            <a:t>dụng</a:t>
          </a:r>
          <a:r>
            <a:rPr lang="en-US" sz="1600" kern="1200" dirty="0"/>
            <a:t> </a:t>
          </a:r>
          <a:r>
            <a:rPr lang="en-US" sz="1600" kern="1200" dirty="0" err="1"/>
            <a:t>để</a:t>
          </a:r>
          <a:r>
            <a:rPr lang="en-US" sz="1600" kern="1200" dirty="0"/>
            <a:t> </a:t>
          </a:r>
          <a:r>
            <a:rPr lang="en-US" sz="1600" kern="1200" dirty="0" err="1"/>
            <a:t>điều</a:t>
          </a:r>
          <a:r>
            <a:rPr lang="en-US" sz="1600" kern="1200" dirty="0"/>
            <a:t> </a:t>
          </a:r>
          <a:r>
            <a:rPr lang="en-US" sz="1600" kern="1200" dirty="0" err="1"/>
            <a:t>chỉnh</a:t>
          </a:r>
          <a:r>
            <a:rPr lang="en-US" sz="1600" kern="1200" dirty="0"/>
            <a:t> </a:t>
          </a:r>
          <a:r>
            <a:rPr lang="en-US" sz="1600" kern="1200" dirty="0" err="1"/>
            <a:t>tần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</a:t>
          </a:r>
          <a:r>
            <a:rPr lang="en-US" sz="1600" kern="1200" dirty="0" err="1"/>
            <a:t>đầu</a:t>
          </a:r>
          <a:r>
            <a:rPr lang="en-US" sz="1600" kern="1200" dirty="0"/>
            <a:t> ra. </a:t>
          </a:r>
          <a:r>
            <a:rPr lang="en-US" sz="1600" kern="1200" dirty="0" err="1"/>
            <a:t>Nó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 </a:t>
          </a:r>
          <a:r>
            <a:rPr lang="en-US" sz="1600" kern="1200" dirty="0" err="1"/>
            <a:t>được</a:t>
          </a:r>
          <a:r>
            <a:rPr lang="en-US" sz="1600" kern="1200" dirty="0"/>
            <a:t> chia </a:t>
          </a:r>
          <a:r>
            <a:rPr lang="en-US" sz="1600" kern="1200" dirty="0" err="1"/>
            <a:t>tỷ</a:t>
          </a:r>
          <a:r>
            <a:rPr lang="en-US" sz="1600" kern="1200" dirty="0"/>
            <a:t> </a:t>
          </a:r>
          <a:r>
            <a:rPr lang="en-US" sz="1600" kern="1200" dirty="0" err="1"/>
            <a:t>lệ</a:t>
          </a:r>
          <a:r>
            <a:rPr lang="en-US" sz="1600" kern="1200" dirty="0"/>
            <a:t> </a:t>
          </a:r>
          <a:r>
            <a:rPr lang="en-US" sz="1600" kern="1200" dirty="0" err="1"/>
            <a:t>thành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giá</a:t>
          </a:r>
          <a:r>
            <a:rPr lang="en-US" sz="1600" kern="1200" dirty="0"/>
            <a:t> </a:t>
          </a:r>
          <a:r>
            <a:rPr lang="en-US" sz="1600" kern="1200" dirty="0" err="1"/>
            <a:t>trị</a:t>
          </a:r>
          <a:r>
            <a:rPr lang="en-US" sz="1600" kern="1200" dirty="0"/>
            <a:t> </a:t>
          </a:r>
          <a:r>
            <a:rPr lang="en-US" sz="1600" kern="1200" dirty="0" err="1"/>
            <a:t>đặt</a:t>
          </a:r>
          <a:r>
            <a:rPr lang="en-US" sz="1600" kern="1200" dirty="0"/>
            <a:t> </a:t>
          </a:r>
          <a:r>
            <a:rPr lang="en-US" sz="1600" kern="1200" dirty="0" err="1"/>
            <a:t>trước</a:t>
          </a:r>
          <a:r>
            <a:rPr lang="en-US" sz="1600" kern="1200" dirty="0"/>
            <a:t> </a:t>
          </a:r>
          <a:r>
            <a:rPr lang="en-US" sz="1600" kern="1200" dirty="0" err="1"/>
            <a:t>sau</a:t>
          </a:r>
          <a:r>
            <a:rPr lang="en-US" sz="1600" kern="1200" dirty="0"/>
            <a:t>: 2%, 20% </a:t>
          </a:r>
          <a:r>
            <a:rPr lang="en-US" sz="1600" kern="1200" dirty="0" err="1"/>
            <a:t>hoặc</a:t>
          </a:r>
          <a:r>
            <a:rPr lang="en-US" sz="1600" kern="1200" dirty="0"/>
            <a:t> 100%.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bộ</a:t>
          </a:r>
          <a:r>
            <a:rPr lang="en-US" sz="1600" kern="1200" dirty="0"/>
            <a:t> vi </a:t>
          </a:r>
          <a:r>
            <a:rPr lang="en-US" sz="1600" kern="1200" dirty="0" err="1"/>
            <a:t>điều</a:t>
          </a:r>
          <a:r>
            <a:rPr lang="en-US" sz="1600" kern="1200" dirty="0"/>
            <a:t> </a:t>
          </a:r>
          <a:r>
            <a:rPr lang="en-US" sz="1600" kern="1200" dirty="0" err="1"/>
            <a:t>khiển</a:t>
          </a:r>
          <a:r>
            <a:rPr lang="en-US" sz="1600" kern="1200" dirty="0"/>
            <a:t> </a:t>
          </a:r>
          <a:r>
            <a:rPr lang="en-US" sz="1600" kern="1200" dirty="0" err="1"/>
            <a:t>khác</a:t>
          </a:r>
          <a:r>
            <a:rPr lang="en-US" sz="1600" kern="1200" dirty="0"/>
            <a:t> </a:t>
          </a:r>
          <a:r>
            <a:rPr lang="en-US" sz="1600" kern="1200" dirty="0" err="1"/>
            <a:t>nhau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cấu</a:t>
          </a:r>
          <a:r>
            <a:rPr lang="en-US" sz="1600" kern="1200" dirty="0"/>
            <a:t> </a:t>
          </a:r>
          <a:r>
            <a:rPr lang="en-US" sz="1600" kern="1200" dirty="0" err="1"/>
            <a:t>hình</a:t>
          </a:r>
          <a:r>
            <a:rPr lang="en-US" sz="1600" kern="1200" dirty="0"/>
            <a:t> </a:t>
          </a:r>
          <a:r>
            <a:rPr lang="en-US" sz="1600" kern="1200" dirty="0" err="1"/>
            <a:t>cho</a:t>
          </a:r>
          <a:r>
            <a:rPr lang="en-US" sz="1600" kern="1200" dirty="0"/>
            <a:t> </a:t>
          </a:r>
          <a:r>
            <a:rPr lang="en-US" sz="1600" kern="1200" dirty="0" err="1"/>
            <a:t>bộ</a:t>
          </a:r>
          <a:r>
            <a:rPr lang="en-US" sz="1600" kern="1200" dirty="0"/>
            <a:t> </a:t>
          </a:r>
          <a:r>
            <a:rPr lang="en-US" sz="1600" kern="1200" dirty="0" err="1"/>
            <a:t>định</a:t>
          </a:r>
          <a:r>
            <a:rPr lang="en-US" sz="1600" kern="1200" dirty="0"/>
            <a:t> </a:t>
          </a:r>
          <a:r>
            <a:rPr lang="en-US" sz="1600" kern="1200" dirty="0" err="1"/>
            <a:t>thời</a:t>
          </a:r>
          <a:r>
            <a:rPr lang="en-US" sz="1600" kern="1200" dirty="0"/>
            <a:t> </a:t>
          </a:r>
          <a:r>
            <a:rPr lang="en-US" sz="1600" kern="1200" dirty="0" err="1"/>
            <a:t>khác</a:t>
          </a:r>
          <a:r>
            <a:rPr lang="en-US" sz="1600" kern="1200" dirty="0"/>
            <a:t> </a:t>
          </a:r>
          <a:r>
            <a:rPr lang="en-US" sz="1600" kern="1200" dirty="0" err="1"/>
            <a:t>nhau</a:t>
          </a:r>
          <a:r>
            <a:rPr lang="en-US" sz="1600" kern="1200" dirty="0"/>
            <a:t>. </a:t>
          </a:r>
          <a:r>
            <a:rPr lang="en-US" sz="1600" kern="1200" dirty="0" err="1"/>
            <a:t>Chức</a:t>
          </a:r>
          <a:r>
            <a:rPr lang="en-US" sz="1600" kern="1200" dirty="0"/>
            <a:t> </a:t>
          </a:r>
          <a:r>
            <a:rPr lang="en-US" sz="1600" kern="1200" dirty="0" err="1"/>
            <a:t>năng</a:t>
          </a:r>
          <a:r>
            <a:rPr lang="en-US" sz="1600" kern="1200" dirty="0"/>
            <a:t> chia </a:t>
          </a:r>
          <a:r>
            <a:rPr lang="en-US" sz="1600" kern="1200" dirty="0" err="1"/>
            <a:t>tỷ</a:t>
          </a:r>
          <a:r>
            <a:rPr lang="en-US" sz="1600" kern="1200" dirty="0"/>
            <a:t> </a:t>
          </a:r>
          <a:r>
            <a:rPr lang="en-US" sz="1600" kern="1200" dirty="0" err="1"/>
            <a:t>lệ</a:t>
          </a:r>
          <a:r>
            <a:rPr lang="en-US" sz="1600" kern="1200" dirty="0"/>
            <a:t> </a:t>
          </a:r>
          <a:r>
            <a:rPr lang="en-US" sz="1600" kern="1200" dirty="0" err="1"/>
            <a:t>tần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</a:t>
          </a:r>
          <a:r>
            <a:rPr lang="en-US" sz="1600" kern="1200" dirty="0" err="1"/>
            <a:t>về</a:t>
          </a:r>
          <a:r>
            <a:rPr lang="en-US" sz="1600" kern="1200" dirty="0"/>
            <a:t> </a:t>
          </a:r>
          <a:r>
            <a:rPr lang="en-US" sz="1600" kern="1200" dirty="0" err="1"/>
            <a:t>cơ</a:t>
          </a:r>
          <a:r>
            <a:rPr lang="en-US" sz="1600" kern="1200" dirty="0"/>
            <a:t> </a:t>
          </a:r>
          <a:r>
            <a:rPr lang="en-US" sz="1600" kern="1200" dirty="0" err="1"/>
            <a:t>bản</a:t>
          </a:r>
          <a:r>
            <a:rPr lang="en-US" sz="1600" kern="1200" dirty="0"/>
            <a:t> </a:t>
          </a:r>
          <a:r>
            <a:rPr lang="en-US" sz="1600" kern="1200" dirty="0" err="1"/>
            <a:t>cho</a:t>
          </a:r>
          <a:r>
            <a:rPr lang="en-US" sz="1600" kern="1200" dirty="0"/>
            <a:t> </a:t>
          </a:r>
          <a:r>
            <a:rPr lang="en-US" sz="1600" kern="1200" dirty="0" err="1"/>
            <a:t>phép</a:t>
          </a:r>
          <a:r>
            <a:rPr lang="en-US" sz="1600" kern="1200" dirty="0"/>
            <a:t> </a:t>
          </a:r>
          <a:r>
            <a:rPr lang="en-US" sz="1600" kern="1200" dirty="0" err="1"/>
            <a:t>ngõ</a:t>
          </a:r>
          <a:r>
            <a:rPr lang="en-US" sz="1600" kern="1200" dirty="0"/>
            <a:t> ra </a:t>
          </a:r>
          <a:r>
            <a:rPr lang="en-US" sz="1600" kern="1200" dirty="0" err="1"/>
            <a:t>của</a:t>
          </a:r>
          <a:r>
            <a:rPr lang="en-US" sz="1600" kern="1200" dirty="0"/>
            <a:t> </a:t>
          </a:r>
          <a:r>
            <a:rPr lang="en-US" sz="1600" kern="1200" dirty="0" err="1"/>
            <a:t>cảm</a:t>
          </a:r>
          <a:r>
            <a:rPr lang="en-US" sz="1600" kern="1200" dirty="0"/>
            <a:t> </a:t>
          </a:r>
          <a:r>
            <a:rPr lang="en-US" sz="1600" kern="1200" dirty="0" err="1"/>
            <a:t>biến</a:t>
          </a:r>
          <a:r>
            <a:rPr lang="en-US" sz="1600" kern="1200" dirty="0"/>
            <a:t> </a:t>
          </a:r>
          <a:r>
            <a:rPr lang="en-US" sz="1600" kern="1200" dirty="0" err="1"/>
            <a:t>được</a:t>
          </a:r>
          <a:r>
            <a:rPr lang="en-US" sz="1600" kern="1200" dirty="0"/>
            <a:t> </a:t>
          </a:r>
          <a:r>
            <a:rPr lang="en-US" sz="1600" kern="1200" dirty="0" err="1"/>
            <a:t>tối</a:t>
          </a:r>
          <a:r>
            <a:rPr lang="en-US" sz="1600" kern="1200" dirty="0"/>
            <a:t> </a:t>
          </a:r>
          <a:r>
            <a:rPr lang="en-US" sz="1600" kern="1200" dirty="0" err="1"/>
            <a:t>ưu</a:t>
          </a:r>
          <a:r>
            <a:rPr lang="en-US" sz="1600" kern="1200" dirty="0"/>
            <a:t> </a:t>
          </a:r>
          <a:r>
            <a:rPr lang="en-US" sz="1600" kern="1200" dirty="0" err="1"/>
            <a:t>hóa</a:t>
          </a:r>
          <a:r>
            <a:rPr lang="en-US" sz="1600" kern="1200" dirty="0"/>
            <a:t> </a:t>
          </a:r>
          <a:r>
            <a:rPr lang="en-US" sz="1600" kern="1200" dirty="0" err="1"/>
            <a:t>cho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bộ</a:t>
          </a:r>
          <a:r>
            <a:rPr lang="en-US" sz="1600" kern="1200" dirty="0"/>
            <a:t> vi </a:t>
          </a:r>
          <a:r>
            <a:rPr lang="en-US" sz="1600" kern="1200" dirty="0" err="1"/>
            <a:t>điều</a:t>
          </a:r>
          <a:r>
            <a:rPr lang="en-US" sz="1600" kern="1200" dirty="0"/>
            <a:t> </a:t>
          </a:r>
          <a:r>
            <a:rPr lang="en-US" sz="1600" kern="1200" dirty="0" err="1"/>
            <a:t>khiển</a:t>
          </a:r>
          <a:r>
            <a:rPr lang="en-US" sz="1600" kern="1200" dirty="0"/>
            <a:t> </a:t>
          </a:r>
          <a:r>
            <a:rPr lang="en-US" sz="1600" kern="1200" dirty="0" err="1"/>
            <a:t>khác</a:t>
          </a:r>
          <a:r>
            <a:rPr lang="en-US" sz="1600" kern="1200" dirty="0"/>
            <a:t> </a:t>
          </a:r>
          <a:r>
            <a:rPr lang="en-US" sz="1600" kern="1200" dirty="0" err="1"/>
            <a:t>nhau</a:t>
          </a:r>
          <a:r>
            <a:rPr lang="en-US" sz="1600" kern="1200" dirty="0"/>
            <a:t>.</a:t>
          </a:r>
          <a:endParaRPr lang="en-GB" sz="1600" kern="1200" dirty="0"/>
        </a:p>
      </dsp:txBody>
      <dsp:txXfrm>
        <a:off x="0" y="899943"/>
        <a:ext cx="4953739" cy="51138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D7130-DAFA-493F-80DB-26CA1663E2E3}">
      <dsp:nvSpPr>
        <dsp:cNvPr id="0" name=""/>
        <dsp:cNvSpPr/>
      </dsp:nvSpPr>
      <dsp:spPr>
        <a:xfrm>
          <a:off x="0" y="0"/>
          <a:ext cx="4021494" cy="138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Khối</a:t>
          </a:r>
          <a:r>
            <a:rPr lang="en-US" sz="2400" b="1" kern="1200" dirty="0"/>
            <a:t> </a:t>
          </a:r>
          <a:r>
            <a:rPr lang="en-US" sz="2400" b="1" kern="1200" dirty="0" err="1"/>
            <a:t>mô</a:t>
          </a:r>
          <a:r>
            <a:rPr lang="en-US" sz="2400" b="1" kern="1200" dirty="0"/>
            <a:t> </a:t>
          </a:r>
          <a:r>
            <a:rPr lang="en-US" sz="2400" b="1" kern="1200" dirty="0" err="1"/>
            <a:t>phỏng</a:t>
          </a:r>
          <a:r>
            <a:rPr lang="en-US" sz="2400" b="1" kern="1200" dirty="0"/>
            <a:t> </a:t>
          </a:r>
          <a:endParaRPr lang="vi-VN" sz="2400" b="1" kern="1200" dirty="0"/>
        </a:p>
      </dsp:txBody>
      <dsp:txXfrm>
        <a:off x="0" y="0"/>
        <a:ext cx="4021494" cy="1382400"/>
      </dsp:txXfrm>
    </dsp:sp>
    <dsp:sp modelId="{B5AC6948-8C3C-4955-8435-560744946ABC}">
      <dsp:nvSpPr>
        <dsp:cNvPr id="0" name=""/>
        <dsp:cNvSpPr/>
      </dsp:nvSpPr>
      <dsp:spPr>
        <a:xfrm>
          <a:off x="0" y="1266921"/>
          <a:ext cx="4021494" cy="24330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Dùng</a:t>
          </a:r>
          <a:r>
            <a:rPr lang="en-US" sz="2000" kern="1200" dirty="0"/>
            <a:t> </a:t>
          </a:r>
          <a:r>
            <a:rPr lang="en-US" sz="2000" kern="1200" dirty="0" err="1"/>
            <a:t>một</a:t>
          </a:r>
          <a:r>
            <a:rPr lang="en-US" sz="2000" kern="1200" dirty="0"/>
            <a:t> Signal Generator </a:t>
          </a:r>
          <a:r>
            <a:rPr lang="en-US" sz="2000" kern="1200" dirty="0" err="1"/>
            <a:t>để</a:t>
          </a:r>
          <a:r>
            <a:rPr lang="en-US" sz="2000" kern="1200" dirty="0"/>
            <a:t> </a:t>
          </a:r>
          <a:r>
            <a:rPr lang="en-US" sz="2000" kern="1200" dirty="0" err="1"/>
            <a:t>mô</a:t>
          </a:r>
          <a:r>
            <a:rPr lang="en-US" sz="2000" kern="1200" dirty="0"/>
            <a:t> </a:t>
          </a:r>
          <a:r>
            <a:rPr lang="en-US" sz="2000" kern="1200" dirty="0" err="1"/>
            <a:t>phỏng</a:t>
          </a:r>
          <a:r>
            <a:rPr lang="en-US" sz="2000" kern="1200" dirty="0"/>
            <a:t> </a:t>
          </a:r>
          <a:r>
            <a:rPr lang="en-US" sz="2000" kern="1200" dirty="0" err="1"/>
            <a:t>xung</a:t>
          </a:r>
          <a:r>
            <a:rPr lang="en-US" sz="2000" kern="1200" dirty="0"/>
            <a:t> </a:t>
          </a:r>
          <a:r>
            <a:rPr lang="en-US" sz="2000" kern="1200" dirty="0" err="1"/>
            <a:t>vuông</a:t>
          </a:r>
          <a:r>
            <a:rPr lang="en-US" sz="2000" kern="1200" dirty="0"/>
            <a:t> ra </a:t>
          </a:r>
          <a:r>
            <a:rPr lang="en-US" sz="2000" kern="1200" dirty="0" err="1"/>
            <a:t>chân</a:t>
          </a:r>
          <a:r>
            <a:rPr lang="en-US" sz="2000" kern="1200" dirty="0"/>
            <a:t> OUT </a:t>
          </a:r>
          <a:r>
            <a:rPr lang="en-US" sz="2000" kern="1200" dirty="0" err="1"/>
            <a:t>của</a:t>
          </a:r>
          <a:r>
            <a:rPr lang="en-US" sz="2000" kern="1200" dirty="0"/>
            <a:t> TCS3200 </a:t>
          </a:r>
          <a:r>
            <a:rPr lang="en-US" sz="2000" kern="1200" dirty="0" err="1"/>
            <a:t>sau</a:t>
          </a:r>
          <a:r>
            <a:rPr lang="en-US" sz="2000" kern="1200" dirty="0"/>
            <a:t> </a:t>
          </a:r>
          <a:r>
            <a:rPr lang="en-US" sz="2000" kern="1200" dirty="0" err="1"/>
            <a:t>khi</a:t>
          </a:r>
          <a:r>
            <a:rPr lang="en-US" sz="2000" kern="1200" dirty="0"/>
            <a:t> </a:t>
          </a:r>
          <a:r>
            <a:rPr lang="en-US" sz="2000" kern="1200" dirty="0" err="1"/>
            <a:t>đã</a:t>
          </a:r>
          <a:r>
            <a:rPr lang="en-US" sz="2000" kern="1200" dirty="0"/>
            <a:t> </a:t>
          </a:r>
          <a:r>
            <a:rPr lang="en-US" sz="2000" kern="1200" dirty="0" err="1"/>
            <a:t>lọc</a:t>
          </a:r>
          <a:r>
            <a:rPr lang="en-US" sz="2000" kern="1200" dirty="0"/>
            <a:t> </a:t>
          </a:r>
          <a:r>
            <a:rPr lang="en-US" sz="2000" kern="1200" dirty="0" err="1"/>
            <a:t>từng</a:t>
          </a:r>
          <a:r>
            <a:rPr lang="en-US" sz="2000" kern="1200" dirty="0"/>
            <a:t> </a:t>
          </a:r>
          <a:r>
            <a:rPr lang="en-US" sz="2000" kern="1200" dirty="0" err="1"/>
            <a:t>màu</a:t>
          </a:r>
          <a:r>
            <a:rPr lang="en-US" sz="2000" kern="1200" dirty="0"/>
            <a:t> </a:t>
          </a:r>
          <a:r>
            <a:rPr lang="en-US" sz="2000" kern="1200" dirty="0" err="1"/>
            <a:t>cho</a:t>
          </a:r>
          <a:r>
            <a:rPr lang="en-US" sz="2000" kern="1200" dirty="0"/>
            <a:t> </a:t>
          </a:r>
          <a:r>
            <a:rPr lang="en-US" sz="2000" kern="1200" dirty="0" err="1"/>
            <a:t>xung</a:t>
          </a:r>
          <a:r>
            <a:rPr lang="en-US" sz="2000" kern="1200" dirty="0"/>
            <a:t> </a:t>
          </a:r>
          <a:r>
            <a:rPr lang="en-US" sz="2000" kern="1200" dirty="0" err="1"/>
            <a:t>đi</a:t>
          </a:r>
          <a:r>
            <a:rPr lang="en-US" sz="2000" kern="1200" dirty="0"/>
            <a:t> </a:t>
          </a:r>
          <a:r>
            <a:rPr lang="en-US" sz="2000" kern="1200" dirty="0" err="1"/>
            <a:t>vào</a:t>
          </a:r>
          <a:r>
            <a:rPr lang="en-US" sz="2000" kern="1200" dirty="0"/>
            <a:t> </a:t>
          </a:r>
          <a:r>
            <a:rPr lang="en-US" sz="2000" kern="1200" dirty="0" err="1"/>
            <a:t>vxl</a:t>
          </a:r>
          <a:r>
            <a:rPr lang="en-US" sz="2000" kern="1200" dirty="0"/>
            <a:t> </a:t>
          </a:r>
          <a:r>
            <a:rPr lang="en-US" sz="2000" kern="1200" dirty="0" err="1"/>
            <a:t>để</a:t>
          </a:r>
          <a:r>
            <a:rPr lang="en-US" sz="2000" kern="1200" dirty="0"/>
            <a:t> </a:t>
          </a:r>
          <a:r>
            <a:rPr lang="en-US" sz="2000" kern="1200" dirty="0" err="1"/>
            <a:t>xử</a:t>
          </a:r>
          <a:r>
            <a:rPr lang="en-US" sz="2000" kern="1200" dirty="0"/>
            <a:t> </a:t>
          </a:r>
          <a:r>
            <a:rPr lang="en-US" sz="2000" kern="1200" dirty="0" err="1"/>
            <a:t>lý</a:t>
          </a:r>
          <a:r>
            <a:rPr lang="en-US" sz="2000" kern="1200" dirty="0"/>
            <a:t> </a:t>
          </a:r>
          <a:r>
            <a:rPr lang="en-US" sz="2000" kern="1200" dirty="0" err="1"/>
            <a:t>và</a:t>
          </a:r>
          <a:r>
            <a:rPr lang="en-US" sz="2000" kern="1200" dirty="0"/>
            <a:t> in ra LCD</a:t>
          </a:r>
          <a:endParaRPr lang="vi-VN" sz="2000" kern="1200" dirty="0"/>
        </a:p>
      </dsp:txBody>
      <dsp:txXfrm>
        <a:off x="0" y="1266921"/>
        <a:ext cx="4021494" cy="24330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E960B-5B4E-4BB4-A912-A7AB6E714D47}">
      <dsp:nvSpPr>
        <dsp:cNvPr id="0" name=""/>
        <dsp:cNvSpPr/>
      </dsp:nvSpPr>
      <dsp:spPr>
        <a:xfrm>
          <a:off x="0" y="0"/>
          <a:ext cx="3530635" cy="937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Chạy</a:t>
          </a:r>
          <a:r>
            <a:rPr lang="en-US" sz="2400" b="1" kern="1200" dirty="0"/>
            <a:t> </a:t>
          </a:r>
          <a:r>
            <a:rPr lang="en-US" sz="2400" b="1" kern="1200" dirty="0" err="1"/>
            <a:t>mô</a:t>
          </a:r>
          <a:r>
            <a:rPr lang="en-US" sz="2400" b="1" kern="1200" dirty="0"/>
            <a:t> </a:t>
          </a:r>
          <a:r>
            <a:rPr lang="en-US" sz="2400" b="1" kern="1200" dirty="0" err="1"/>
            <a:t>phỏng</a:t>
          </a:r>
          <a:r>
            <a:rPr lang="en-US" sz="2400" b="1" kern="1200" dirty="0"/>
            <a:t> </a:t>
          </a:r>
          <a:r>
            <a:rPr lang="en-US" sz="2400" b="1" kern="1200" dirty="0" err="1"/>
            <a:t>trên</a:t>
          </a:r>
          <a:r>
            <a:rPr lang="en-US" sz="2400" b="1" kern="1200" dirty="0"/>
            <a:t> proteus</a:t>
          </a:r>
          <a:endParaRPr lang="vi-VN" sz="2400" b="1" kern="1200" dirty="0"/>
        </a:p>
      </dsp:txBody>
      <dsp:txXfrm>
        <a:off x="0" y="0"/>
        <a:ext cx="3530635" cy="937394"/>
      </dsp:txXfrm>
    </dsp:sp>
    <dsp:sp modelId="{CD820A16-59B6-478C-BF75-3C8289BC0178}">
      <dsp:nvSpPr>
        <dsp:cNvPr id="0" name=""/>
        <dsp:cNvSpPr/>
      </dsp:nvSpPr>
      <dsp:spPr>
        <a:xfrm>
          <a:off x="0" y="920448"/>
          <a:ext cx="3530635" cy="4150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Nhóm</a:t>
          </a:r>
          <a:r>
            <a:rPr lang="en-US" sz="1800" kern="1200" dirty="0"/>
            <a:t> </a:t>
          </a:r>
          <a:r>
            <a:rPr lang="en-US" sz="1800" kern="1200" dirty="0" err="1"/>
            <a:t>đã</a:t>
          </a:r>
          <a:r>
            <a:rPr lang="en-US" sz="1800" kern="1200" dirty="0"/>
            <a:t> </a:t>
          </a:r>
          <a:r>
            <a:rPr lang="en-US" sz="1800" kern="1200" dirty="0" err="1"/>
            <a:t>sử</a:t>
          </a:r>
          <a:r>
            <a:rPr lang="en-US" sz="1800" kern="1200" dirty="0"/>
            <a:t> </a:t>
          </a:r>
          <a:r>
            <a:rPr lang="en-US" sz="1800" kern="1200" dirty="0" err="1"/>
            <a:t>dụng</a:t>
          </a:r>
          <a:r>
            <a:rPr lang="en-US" sz="1800" kern="1200" dirty="0"/>
            <a:t> signal generator </a:t>
          </a:r>
          <a:r>
            <a:rPr lang="en-US" sz="1800" kern="1200" dirty="0" err="1"/>
            <a:t>để</a:t>
          </a:r>
          <a:r>
            <a:rPr lang="en-US" sz="1800" kern="1200" dirty="0"/>
            <a:t> </a:t>
          </a:r>
          <a:r>
            <a:rPr lang="en-US" sz="1800" kern="1200" dirty="0" err="1"/>
            <a:t>truyền</a:t>
          </a:r>
          <a:r>
            <a:rPr lang="en-US" sz="1800" kern="1200" dirty="0"/>
            <a:t> </a:t>
          </a:r>
          <a:r>
            <a:rPr lang="en-US" sz="1800" kern="1200" dirty="0" err="1"/>
            <a:t>xung</a:t>
          </a:r>
          <a:r>
            <a:rPr lang="en-US" sz="1800" kern="1200" dirty="0"/>
            <a:t> </a:t>
          </a:r>
          <a:r>
            <a:rPr lang="en-US" sz="1800" kern="1200" dirty="0" err="1"/>
            <a:t>vuông</a:t>
          </a:r>
          <a:r>
            <a:rPr lang="en-US" sz="1800" kern="1200" dirty="0"/>
            <a:t> </a:t>
          </a:r>
          <a:r>
            <a:rPr lang="en-US" sz="1800" kern="1200" dirty="0" err="1"/>
            <a:t>vào</a:t>
          </a:r>
          <a:r>
            <a:rPr lang="en-US" sz="1800" kern="1200" dirty="0"/>
            <a:t> </a:t>
          </a:r>
          <a:r>
            <a:rPr lang="en-US" sz="1800" kern="1200" dirty="0" err="1"/>
            <a:t>nhằm</a:t>
          </a:r>
          <a:r>
            <a:rPr lang="en-US" sz="1800" kern="1200" dirty="0"/>
            <a:t> </a:t>
          </a:r>
          <a:r>
            <a:rPr lang="en-US" sz="1800" kern="1200" dirty="0" err="1"/>
            <a:t>mô</a:t>
          </a:r>
          <a:r>
            <a:rPr lang="en-US" sz="1800" kern="1200" dirty="0"/>
            <a:t> </a:t>
          </a:r>
          <a:r>
            <a:rPr lang="en-US" sz="1800" kern="1200" dirty="0" err="1"/>
            <a:t>phỏng</a:t>
          </a:r>
          <a:r>
            <a:rPr lang="en-US" sz="1800" kern="1200" dirty="0"/>
            <a:t> </a:t>
          </a:r>
          <a:r>
            <a:rPr lang="en-US" sz="1800" kern="1200" dirty="0" err="1"/>
            <a:t>xung</a:t>
          </a:r>
          <a:r>
            <a:rPr lang="en-US" sz="1800" kern="1200" dirty="0"/>
            <a:t> </a:t>
          </a:r>
          <a:r>
            <a:rPr lang="en-US" sz="1800" kern="1200" dirty="0" err="1"/>
            <a:t>vuông</a:t>
          </a:r>
          <a:r>
            <a:rPr lang="en-US" sz="1800" kern="1200" dirty="0"/>
            <a:t> </a:t>
          </a:r>
          <a:r>
            <a:rPr lang="en-US" sz="1800" kern="1200" dirty="0" err="1"/>
            <a:t>của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 </a:t>
          </a:r>
          <a:r>
            <a:rPr lang="en-US" sz="1800" kern="1200" dirty="0" err="1"/>
            <a:t>sắc</a:t>
          </a:r>
          <a:r>
            <a:rPr lang="en-US" sz="1800" kern="1200" dirty="0"/>
            <a:t> </a:t>
          </a:r>
          <a:r>
            <a:rPr lang="en-US" sz="1800" kern="1200" dirty="0" err="1"/>
            <a:t>đi</a:t>
          </a:r>
          <a:r>
            <a:rPr lang="en-US" sz="1800" kern="1200" dirty="0"/>
            <a:t> ra </a:t>
          </a:r>
          <a:r>
            <a:rPr lang="en-US" sz="1800" kern="1200" dirty="0" err="1"/>
            <a:t>khỏi</a:t>
          </a:r>
          <a:r>
            <a:rPr lang="en-US" sz="1800" kern="1200" dirty="0"/>
            <a:t> </a:t>
          </a:r>
          <a:r>
            <a:rPr lang="en-US" sz="1800" kern="1200" dirty="0" err="1"/>
            <a:t>bộ</a:t>
          </a:r>
          <a:r>
            <a:rPr lang="en-US" sz="1800" kern="1200" dirty="0"/>
            <a:t> </a:t>
          </a:r>
          <a:r>
            <a:rPr lang="en-US" sz="1800" kern="1200" dirty="0" err="1"/>
            <a:t>lọc</a:t>
          </a:r>
          <a:r>
            <a:rPr lang="en-US" sz="1800" kern="1200" dirty="0"/>
            <a:t>, </a:t>
          </a:r>
          <a:r>
            <a:rPr lang="en-US" sz="1800" kern="1200" dirty="0" err="1"/>
            <a:t>mô</a:t>
          </a:r>
          <a:r>
            <a:rPr lang="en-US" sz="1800" kern="1200" dirty="0"/>
            <a:t> </a:t>
          </a:r>
          <a:r>
            <a:rPr lang="en-US" sz="1800" kern="1200" dirty="0" err="1"/>
            <a:t>phỏng</a:t>
          </a:r>
          <a:r>
            <a:rPr lang="en-US" sz="1800" kern="1200" dirty="0"/>
            <a:t> </a:t>
          </a:r>
          <a:r>
            <a:rPr lang="en-US" sz="1800" kern="1200" dirty="0" err="1"/>
            <a:t>cách</a:t>
          </a:r>
          <a:r>
            <a:rPr lang="en-US" sz="1800" kern="1200" dirty="0"/>
            <a:t> </a:t>
          </a:r>
          <a:r>
            <a:rPr lang="en-US" sz="1800" kern="1200" dirty="0" err="1"/>
            <a:t>này</a:t>
          </a:r>
          <a:r>
            <a:rPr lang="en-US" sz="1800" kern="1200" dirty="0"/>
            <a:t> </a:t>
          </a:r>
          <a:r>
            <a:rPr lang="en-US" sz="1800" kern="1200" dirty="0" err="1"/>
            <a:t>có</a:t>
          </a:r>
          <a:r>
            <a:rPr lang="en-US" sz="1800" kern="1200" dirty="0"/>
            <a:t> </a:t>
          </a:r>
          <a:r>
            <a:rPr lang="en-US" sz="1800" kern="1200" dirty="0" err="1"/>
            <a:t>thể</a:t>
          </a:r>
          <a:r>
            <a:rPr lang="en-US" sz="1800" kern="1200" dirty="0"/>
            <a:t> </a:t>
          </a:r>
          <a:r>
            <a:rPr lang="en-US" sz="1800" kern="1200" dirty="0" err="1"/>
            <a:t>biết</a:t>
          </a:r>
          <a:r>
            <a:rPr lang="en-US" sz="1800" kern="1200" dirty="0"/>
            <a:t> </a:t>
          </a:r>
          <a:r>
            <a:rPr lang="en-US" sz="1800" kern="1200" dirty="0" err="1"/>
            <a:t>được</a:t>
          </a:r>
          <a:r>
            <a:rPr lang="en-US" sz="1800" kern="1200" dirty="0"/>
            <a:t> code Arduino </a:t>
          </a:r>
          <a:r>
            <a:rPr lang="en-US" sz="1800" kern="1200" dirty="0" err="1"/>
            <a:t>cho</a:t>
          </a:r>
          <a:r>
            <a:rPr lang="en-US" sz="1800" kern="1200" dirty="0"/>
            <a:t> </a:t>
          </a:r>
          <a:r>
            <a:rPr lang="en-US" sz="1800" kern="1200" dirty="0" err="1"/>
            <a:t>atmega</a:t>
          </a:r>
          <a:r>
            <a:rPr lang="en-US" sz="1800" kern="1200" dirty="0"/>
            <a:t> </a:t>
          </a:r>
          <a:r>
            <a:rPr lang="en-US" sz="1800" kern="1200" dirty="0" err="1"/>
            <a:t>đã</a:t>
          </a:r>
          <a:r>
            <a:rPr lang="en-US" sz="1800" kern="1200" dirty="0"/>
            <a:t> </a:t>
          </a:r>
          <a:r>
            <a:rPr lang="en-US" sz="1800" kern="1200" dirty="0" err="1"/>
            <a:t>hoạt</a:t>
          </a:r>
          <a:r>
            <a:rPr lang="en-US" sz="1800" kern="1200" dirty="0"/>
            <a:t> </a:t>
          </a:r>
          <a:r>
            <a:rPr lang="en-US" sz="1800" kern="1200" dirty="0" err="1"/>
            <a:t>động</a:t>
          </a:r>
          <a:r>
            <a:rPr lang="en-US" sz="1800" kern="1200" dirty="0"/>
            <a:t> </a:t>
          </a:r>
          <a:r>
            <a:rPr lang="en-US" sz="1800" kern="1200" dirty="0" err="1"/>
            <a:t>chưa</a:t>
          </a:r>
          <a:r>
            <a:rPr lang="en-US" sz="1800" kern="1200" dirty="0"/>
            <a:t> </a:t>
          </a:r>
          <a:r>
            <a:rPr lang="en-US" sz="1800" kern="1200" dirty="0" err="1"/>
            <a:t>cũng</a:t>
          </a:r>
          <a:r>
            <a:rPr lang="en-US" sz="1800" kern="1200" dirty="0"/>
            <a:t> </a:t>
          </a:r>
          <a:r>
            <a:rPr lang="en-US" sz="1800" kern="1200" dirty="0" err="1"/>
            <a:t>như</a:t>
          </a:r>
          <a:r>
            <a:rPr lang="en-US" sz="1800" kern="1200" dirty="0"/>
            <a:t> </a:t>
          </a:r>
          <a:r>
            <a:rPr lang="en-US" sz="1800" kern="1200" dirty="0" err="1"/>
            <a:t>đã</a:t>
          </a:r>
          <a:r>
            <a:rPr lang="en-US" sz="1800" kern="1200" dirty="0"/>
            <a:t> </a:t>
          </a:r>
          <a:r>
            <a:rPr lang="en-US" sz="1800" kern="1200" dirty="0" err="1"/>
            <a:t>hiển</a:t>
          </a:r>
          <a:r>
            <a:rPr lang="en-US" sz="1800" kern="1200" dirty="0"/>
            <a:t> </a:t>
          </a:r>
          <a:r>
            <a:rPr lang="en-US" sz="1800" kern="1200" dirty="0" err="1"/>
            <a:t>thị</a:t>
          </a:r>
          <a:r>
            <a:rPr lang="en-US" sz="1800" kern="1200" dirty="0"/>
            <a:t> ra LCD </a:t>
          </a:r>
          <a:r>
            <a:rPr lang="en-US" sz="1800" kern="1200" dirty="0" err="1"/>
            <a:t>được</a:t>
          </a:r>
          <a:r>
            <a:rPr lang="en-US" sz="1800" kern="1200" dirty="0"/>
            <a:t> </a:t>
          </a:r>
          <a:r>
            <a:rPr lang="en-US" sz="1800" kern="1200" dirty="0" err="1"/>
            <a:t>tần</a:t>
          </a:r>
          <a:r>
            <a:rPr lang="en-US" sz="1800" kern="1200" dirty="0"/>
            <a:t> </a:t>
          </a:r>
          <a:r>
            <a:rPr lang="en-US" sz="1800" kern="1200" dirty="0" err="1"/>
            <a:t>số</a:t>
          </a:r>
          <a:r>
            <a:rPr lang="en-US" sz="1800" kern="1200" dirty="0"/>
            <a:t> </a:t>
          </a:r>
          <a:r>
            <a:rPr lang="en-US" sz="1800" kern="1200" dirty="0" err="1"/>
            <a:t>chưa</a:t>
          </a:r>
          <a:r>
            <a:rPr lang="en-US" sz="1800" kern="1200" dirty="0"/>
            <a:t>. </a:t>
          </a:r>
          <a:endParaRPr lang="vi-V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Nhưng</a:t>
          </a:r>
          <a:r>
            <a:rPr lang="en-US" sz="1800" kern="1200" dirty="0"/>
            <a:t> </a:t>
          </a:r>
          <a:r>
            <a:rPr lang="en-US" sz="1800" kern="1200" dirty="0" err="1"/>
            <a:t>vẫn</a:t>
          </a:r>
          <a:r>
            <a:rPr lang="en-US" sz="1800" kern="1200" dirty="0"/>
            <a:t> </a:t>
          </a:r>
          <a:r>
            <a:rPr lang="en-US" sz="1800" kern="1200" dirty="0" err="1"/>
            <a:t>còn</a:t>
          </a:r>
          <a:r>
            <a:rPr lang="en-US" sz="1800" kern="1200" dirty="0"/>
            <a:t> </a:t>
          </a:r>
          <a:r>
            <a:rPr lang="en-US" sz="1800" kern="1200" dirty="0" err="1"/>
            <a:t>nhược</a:t>
          </a:r>
          <a:r>
            <a:rPr lang="en-US" sz="1800" kern="1200" dirty="0"/>
            <a:t> </a:t>
          </a:r>
          <a:r>
            <a:rPr lang="en-US" sz="1800" kern="1200" dirty="0" err="1"/>
            <a:t>điểm</a:t>
          </a:r>
          <a:r>
            <a:rPr lang="en-US" sz="1800" kern="1200" dirty="0"/>
            <a:t> so </a:t>
          </a:r>
          <a:r>
            <a:rPr lang="en-US" sz="1800" kern="1200" dirty="0" err="1"/>
            <a:t>với</a:t>
          </a:r>
          <a:r>
            <a:rPr lang="en-US" sz="1800" kern="1200" dirty="0"/>
            <a:t> </a:t>
          </a:r>
          <a:r>
            <a:rPr lang="en-US" sz="1800" kern="1200" dirty="0" err="1"/>
            <a:t>mạch</a:t>
          </a:r>
          <a:r>
            <a:rPr lang="en-US" sz="1800" kern="1200" dirty="0"/>
            <a:t> </a:t>
          </a:r>
          <a:r>
            <a:rPr lang="en-US" sz="1800" kern="1200" dirty="0" err="1"/>
            <a:t>thật</a:t>
          </a:r>
          <a:r>
            <a:rPr lang="en-US" sz="1800" kern="1200" dirty="0"/>
            <a:t> </a:t>
          </a:r>
          <a:r>
            <a:rPr lang="en-US" sz="1800" kern="1200" dirty="0" err="1"/>
            <a:t>là</a:t>
          </a:r>
          <a:r>
            <a:rPr lang="en-US" sz="1800" kern="1200" dirty="0"/>
            <a:t> </a:t>
          </a:r>
          <a:r>
            <a:rPr lang="en-US" sz="1800" kern="1200" dirty="0" err="1"/>
            <a:t>ba</a:t>
          </a:r>
          <a:r>
            <a:rPr lang="en-US" sz="1800" kern="1200" dirty="0"/>
            <a:t> </a:t>
          </a:r>
          <a:r>
            <a:rPr lang="en-US" sz="1800" kern="1200" dirty="0" err="1"/>
            <a:t>tần</a:t>
          </a:r>
          <a:r>
            <a:rPr lang="en-US" sz="1800" kern="1200" dirty="0"/>
            <a:t> </a:t>
          </a:r>
          <a:r>
            <a:rPr lang="en-US" sz="1800" kern="1200" dirty="0" err="1"/>
            <a:t>số</a:t>
          </a:r>
          <a:r>
            <a:rPr lang="en-US" sz="1800" kern="1200" dirty="0"/>
            <a:t> R G B </a:t>
          </a:r>
          <a:r>
            <a:rPr lang="en-US" sz="1800" kern="1200" dirty="0" err="1"/>
            <a:t>bằng</a:t>
          </a:r>
          <a:r>
            <a:rPr lang="en-US" sz="1800" kern="1200" dirty="0"/>
            <a:t> </a:t>
          </a:r>
          <a:r>
            <a:rPr lang="en-US" sz="1800" kern="1200" dirty="0" err="1"/>
            <a:t>nhau</a:t>
          </a:r>
          <a:r>
            <a:rPr lang="en-US" sz="1800" kern="1200" dirty="0"/>
            <a:t> </a:t>
          </a:r>
          <a:r>
            <a:rPr lang="en-US" sz="1800" kern="1200" dirty="0" err="1"/>
            <a:t>bởi</a:t>
          </a:r>
          <a:r>
            <a:rPr lang="en-US" sz="1800" kern="1200" dirty="0"/>
            <a:t> </a:t>
          </a:r>
          <a:r>
            <a:rPr lang="en-US" sz="1800" kern="1200" dirty="0" err="1"/>
            <a:t>vì</a:t>
          </a:r>
          <a:r>
            <a:rPr lang="en-US" sz="1800" kern="1200" dirty="0"/>
            <a:t> </a:t>
          </a:r>
          <a:r>
            <a:rPr lang="en-US" sz="1800" kern="1200" dirty="0" err="1"/>
            <a:t>chưa</a:t>
          </a:r>
          <a:r>
            <a:rPr lang="en-US" sz="1800" kern="1200" dirty="0"/>
            <a:t> </a:t>
          </a:r>
          <a:r>
            <a:rPr lang="en-US" sz="1800" kern="1200" dirty="0" err="1"/>
            <a:t>mô</a:t>
          </a:r>
          <a:r>
            <a:rPr lang="en-US" sz="1800" kern="1200" dirty="0"/>
            <a:t> </a:t>
          </a:r>
          <a:r>
            <a:rPr lang="en-US" sz="1800" kern="1200" dirty="0" err="1"/>
            <a:t>phỏng</a:t>
          </a:r>
          <a:r>
            <a:rPr lang="en-US" sz="1800" kern="1200" dirty="0"/>
            <a:t> </a:t>
          </a:r>
          <a:r>
            <a:rPr lang="en-US" sz="1800" kern="1200" dirty="0" err="1"/>
            <a:t>hoàn</a:t>
          </a:r>
          <a:r>
            <a:rPr lang="en-US" sz="1800" kern="1200" dirty="0"/>
            <a:t> </a:t>
          </a:r>
          <a:r>
            <a:rPr lang="en-US" sz="1800" kern="1200" dirty="0" err="1"/>
            <a:t>toàn</a:t>
          </a:r>
          <a:r>
            <a:rPr lang="en-US" sz="1800" kern="1200" dirty="0"/>
            <a:t> </a:t>
          </a:r>
          <a:r>
            <a:rPr lang="en-US" sz="1800" kern="1200" dirty="0" err="1"/>
            <a:t>được</a:t>
          </a:r>
          <a:r>
            <a:rPr lang="en-US" sz="1800" kern="1200" dirty="0"/>
            <a:t> </a:t>
          </a:r>
          <a:r>
            <a:rPr lang="en-US" sz="1800" kern="1200" dirty="0" err="1"/>
            <a:t>bộ</a:t>
          </a:r>
          <a:r>
            <a:rPr lang="en-US" sz="1800" kern="1200" dirty="0"/>
            <a:t> </a:t>
          </a:r>
          <a:r>
            <a:rPr lang="en-US" sz="1800" kern="1200" dirty="0" err="1"/>
            <a:t>lọc</a:t>
          </a:r>
          <a:r>
            <a:rPr lang="en-US" sz="1800" kern="1200" dirty="0"/>
            <a:t> </a:t>
          </a:r>
          <a:r>
            <a:rPr lang="en-US" sz="1800" kern="1200" dirty="0" err="1"/>
            <a:t>màu</a:t>
          </a:r>
          <a:r>
            <a:rPr lang="en-US" sz="1800" kern="1200" dirty="0"/>
            <a:t> </a:t>
          </a:r>
          <a:r>
            <a:rPr lang="en-US" sz="1800" kern="1200" dirty="0" err="1"/>
            <a:t>sắc</a:t>
          </a:r>
          <a:r>
            <a:rPr lang="en-US" sz="1800" kern="1200" dirty="0"/>
            <a:t>.</a:t>
          </a:r>
          <a:endParaRPr lang="en-GB" sz="1800" kern="1200" dirty="0"/>
        </a:p>
      </dsp:txBody>
      <dsp:txXfrm>
        <a:off x="0" y="920448"/>
        <a:ext cx="3530635" cy="4150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E960B-5B4E-4BB4-A912-A7AB6E714D47}">
      <dsp:nvSpPr>
        <dsp:cNvPr id="0" name=""/>
        <dsp:cNvSpPr/>
      </dsp:nvSpPr>
      <dsp:spPr>
        <a:xfrm>
          <a:off x="0" y="346256"/>
          <a:ext cx="3823145" cy="1529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Hướng</a:t>
          </a:r>
          <a:r>
            <a:rPr lang="en-US" sz="2000" b="1" kern="1200" dirty="0"/>
            <a:t> </a:t>
          </a:r>
          <a:r>
            <a:rPr lang="en-US" sz="2000" b="1" kern="1200" dirty="0" err="1"/>
            <a:t>cải</a:t>
          </a:r>
          <a:r>
            <a:rPr lang="en-US" sz="2000" b="1" kern="1200" dirty="0"/>
            <a:t> </a:t>
          </a:r>
          <a:r>
            <a:rPr lang="en-US" sz="2000" b="1" kern="1200" dirty="0" err="1"/>
            <a:t>thiện</a:t>
          </a:r>
          <a:r>
            <a:rPr lang="en-US" sz="2000" b="1" kern="1200" dirty="0"/>
            <a:t> </a:t>
          </a:r>
          <a:r>
            <a:rPr lang="en-US" sz="2000" b="1" kern="1200" dirty="0" err="1"/>
            <a:t>sản</a:t>
          </a:r>
          <a:r>
            <a:rPr lang="en-US" sz="2000" b="1" kern="1200" dirty="0"/>
            <a:t> </a:t>
          </a:r>
          <a:r>
            <a:rPr lang="en-US" sz="2000" b="1" kern="1200" dirty="0" err="1"/>
            <a:t>phẩm</a:t>
          </a:r>
          <a:r>
            <a:rPr lang="en-US" sz="2000" b="1" kern="1200" dirty="0"/>
            <a:t>  </a:t>
          </a:r>
          <a:endParaRPr lang="vi-VN" sz="2000" b="1" kern="1200" dirty="0"/>
        </a:p>
      </dsp:txBody>
      <dsp:txXfrm>
        <a:off x="0" y="346256"/>
        <a:ext cx="3823145" cy="1529258"/>
      </dsp:txXfrm>
    </dsp:sp>
    <dsp:sp modelId="{CD820A16-59B6-478C-BF75-3C8289BC0178}">
      <dsp:nvSpPr>
        <dsp:cNvPr id="0" name=""/>
        <dsp:cNvSpPr/>
      </dsp:nvSpPr>
      <dsp:spPr>
        <a:xfrm>
          <a:off x="0" y="2178258"/>
          <a:ext cx="3823145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 </a:t>
          </a:r>
          <a:r>
            <a:rPr lang="en-US" sz="2000" kern="1200" dirty="0" err="1"/>
            <a:t>tình</a:t>
          </a:r>
          <a:r>
            <a:rPr lang="en-US" sz="2000" kern="1200" dirty="0"/>
            <a:t> </a:t>
          </a:r>
          <a:r>
            <a:rPr lang="en-US" sz="2000" kern="1200" dirty="0" err="1"/>
            <a:t>hình</a:t>
          </a:r>
          <a:r>
            <a:rPr lang="en-US" sz="2000" kern="1200" dirty="0"/>
            <a:t> </a:t>
          </a:r>
          <a:r>
            <a:rPr lang="en-US" sz="2000" kern="1200" dirty="0" err="1"/>
            <a:t>dịch</a:t>
          </a:r>
          <a:r>
            <a:rPr lang="en-US" sz="2000" kern="1200" dirty="0"/>
            <a:t> </a:t>
          </a:r>
          <a:r>
            <a:rPr lang="en-US" sz="2000" kern="1200" dirty="0" err="1"/>
            <a:t>bệnh</a:t>
          </a:r>
          <a:r>
            <a:rPr lang="en-US" sz="2000" kern="1200" dirty="0"/>
            <a:t> </a:t>
          </a:r>
          <a:r>
            <a:rPr lang="en-US" sz="2000" kern="1200" dirty="0" err="1"/>
            <a:t>chúng</a:t>
          </a:r>
          <a:r>
            <a:rPr lang="en-US" sz="2000" kern="1200" dirty="0"/>
            <a:t> </a:t>
          </a:r>
          <a:r>
            <a:rPr lang="en-US" sz="2000" kern="1200" dirty="0" err="1"/>
            <a:t>em</a:t>
          </a:r>
          <a:r>
            <a:rPr lang="en-US" sz="2000" kern="1200" dirty="0"/>
            <a:t> </a:t>
          </a:r>
          <a:r>
            <a:rPr lang="en-US" sz="2000" kern="1200" dirty="0" err="1"/>
            <a:t>chưa</a:t>
          </a:r>
          <a:r>
            <a:rPr lang="en-US" sz="2000" kern="1200" dirty="0"/>
            <a:t> </a:t>
          </a:r>
          <a:r>
            <a:rPr lang="en-US" sz="2000" kern="1200" dirty="0" err="1"/>
            <a:t>thể</a:t>
          </a:r>
          <a:r>
            <a:rPr lang="en-US" sz="2000" kern="1200" dirty="0"/>
            <a:t> quay </a:t>
          </a:r>
          <a:r>
            <a:rPr lang="en-US" sz="2000" kern="1200" dirty="0" err="1"/>
            <a:t>lại</a:t>
          </a:r>
          <a:r>
            <a:rPr lang="en-US" sz="2000" kern="1200" dirty="0"/>
            <a:t> </a:t>
          </a:r>
          <a:r>
            <a:rPr lang="en-US" sz="2000" kern="1200" dirty="0" err="1"/>
            <a:t>trường</a:t>
          </a:r>
          <a:r>
            <a:rPr lang="en-US" sz="2000" kern="1200" dirty="0"/>
            <a:t> </a:t>
          </a:r>
          <a:r>
            <a:rPr lang="en-US" sz="2000" kern="1200" dirty="0" err="1"/>
            <a:t>hầu</a:t>
          </a:r>
          <a:r>
            <a:rPr lang="en-US" sz="2000" kern="1200" dirty="0"/>
            <a:t> </a:t>
          </a:r>
          <a:r>
            <a:rPr lang="en-US" sz="2000" kern="1200" dirty="0" err="1"/>
            <a:t>hết</a:t>
          </a:r>
          <a:r>
            <a:rPr lang="en-US" sz="2000" kern="1200" dirty="0"/>
            <a:t> </a:t>
          </a:r>
          <a:r>
            <a:rPr lang="en-US" sz="2000" kern="1200" dirty="0" err="1"/>
            <a:t>các</a:t>
          </a:r>
          <a:r>
            <a:rPr lang="en-US" sz="2000" kern="1200" dirty="0"/>
            <a:t> </a:t>
          </a:r>
          <a:r>
            <a:rPr lang="en-US" sz="2000" kern="1200" dirty="0" err="1"/>
            <a:t>bạn</a:t>
          </a:r>
          <a:r>
            <a:rPr lang="en-US" sz="2000" kern="1200" dirty="0"/>
            <a:t> </a:t>
          </a:r>
          <a:r>
            <a:rPr lang="en-US" sz="2000" kern="1200" dirty="0" err="1"/>
            <a:t>đang</a:t>
          </a:r>
          <a:r>
            <a:rPr lang="en-US" sz="2000" kern="1200" dirty="0"/>
            <a:t> ở </a:t>
          </a:r>
          <a:r>
            <a:rPr lang="en-US" sz="2000" kern="1200" dirty="0" err="1"/>
            <a:t>quê</a:t>
          </a:r>
          <a:r>
            <a:rPr lang="en-US" sz="2000" kern="1200" dirty="0"/>
            <a:t> </a:t>
          </a:r>
          <a:r>
            <a:rPr lang="en-US" sz="2000" kern="1200" dirty="0" err="1"/>
            <a:t>chưa</a:t>
          </a:r>
          <a:r>
            <a:rPr lang="en-US" sz="2000" kern="1200" dirty="0"/>
            <a:t> </a:t>
          </a:r>
          <a:r>
            <a:rPr lang="en-US" sz="2000" kern="1200" dirty="0" err="1"/>
            <a:t>thể</a:t>
          </a:r>
          <a:r>
            <a:rPr lang="en-US" sz="2000" kern="1200" dirty="0"/>
            <a:t> </a:t>
          </a:r>
          <a:r>
            <a:rPr lang="en-US" sz="2000" kern="1200" dirty="0" err="1"/>
            <a:t>mua</a:t>
          </a:r>
          <a:r>
            <a:rPr lang="en-US" sz="2000" kern="1200" dirty="0"/>
            <a:t> </a:t>
          </a:r>
          <a:r>
            <a:rPr lang="en-US" sz="2000" kern="1200" dirty="0" err="1"/>
            <a:t>linh</a:t>
          </a:r>
          <a:r>
            <a:rPr lang="en-US" sz="2000" kern="1200" dirty="0"/>
            <a:t> </a:t>
          </a:r>
          <a:r>
            <a:rPr lang="en-US" sz="2000" kern="1200" dirty="0" err="1"/>
            <a:t>kiện</a:t>
          </a:r>
          <a:r>
            <a:rPr lang="en-US" sz="2000" kern="1200" dirty="0"/>
            <a:t> </a:t>
          </a:r>
          <a:r>
            <a:rPr lang="en-US" sz="2000" kern="1200" dirty="0" err="1"/>
            <a:t>và</a:t>
          </a:r>
          <a:r>
            <a:rPr lang="en-US" sz="2000" kern="1200" dirty="0"/>
            <a:t> </a:t>
          </a:r>
          <a:r>
            <a:rPr lang="en-US" sz="2000" kern="1200" dirty="0" err="1"/>
            <a:t>làm</a:t>
          </a:r>
          <a:r>
            <a:rPr lang="en-US" sz="2000" kern="1200" dirty="0"/>
            <a:t> </a:t>
          </a:r>
          <a:r>
            <a:rPr lang="en-US" sz="2000" kern="1200" dirty="0" err="1"/>
            <a:t>mạch</a:t>
          </a:r>
          <a:r>
            <a:rPr lang="en-US" sz="2000" kern="1200" dirty="0"/>
            <a:t> </a:t>
          </a:r>
          <a:r>
            <a:rPr lang="en-US" sz="2000" kern="1200" dirty="0" err="1"/>
            <a:t>thật</a:t>
          </a:r>
          <a:r>
            <a:rPr lang="en-US" sz="2000" kern="1200" dirty="0"/>
            <a:t>. </a:t>
          </a:r>
          <a:endParaRPr lang="vi-V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Nhóm</a:t>
          </a:r>
          <a:r>
            <a:rPr lang="en-US" sz="2000" kern="1200" dirty="0"/>
            <a:t> </a:t>
          </a:r>
          <a:r>
            <a:rPr lang="en-US" sz="2000" kern="1200" dirty="0" err="1"/>
            <a:t>sẽ</a:t>
          </a:r>
          <a:r>
            <a:rPr lang="en-US" sz="2000" kern="1200" dirty="0"/>
            <a:t> </a:t>
          </a:r>
          <a:r>
            <a:rPr lang="en-US" sz="2000" kern="1200" dirty="0" err="1"/>
            <a:t>cố</a:t>
          </a:r>
          <a:r>
            <a:rPr lang="en-US" sz="2000" kern="1200" dirty="0"/>
            <a:t> </a:t>
          </a:r>
          <a:r>
            <a:rPr lang="en-US" sz="2000" kern="1200" dirty="0" err="1"/>
            <a:t>gắng</a:t>
          </a:r>
          <a:r>
            <a:rPr lang="en-US" sz="2000" kern="1200" dirty="0"/>
            <a:t> </a:t>
          </a:r>
          <a:r>
            <a:rPr lang="en-US" sz="2000" kern="1200" dirty="0" err="1"/>
            <a:t>bổ</a:t>
          </a:r>
          <a:r>
            <a:rPr lang="en-US" sz="2000" kern="1200" dirty="0"/>
            <a:t> sung </a:t>
          </a:r>
          <a:r>
            <a:rPr lang="en-US" sz="2000" kern="1200" dirty="0" err="1"/>
            <a:t>mạch</a:t>
          </a:r>
          <a:r>
            <a:rPr lang="en-US" sz="2000" kern="1200" dirty="0"/>
            <a:t> </a:t>
          </a:r>
          <a:r>
            <a:rPr lang="en-US" sz="2000" kern="1200" dirty="0" err="1"/>
            <a:t>thật</a:t>
          </a:r>
          <a:r>
            <a:rPr lang="en-US" sz="2000" kern="1200" dirty="0"/>
            <a:t> </a:t>
          </a:r>
          <a:r>
            <a:rPr lang="en-US" sz="2000" kern="1200" dirty="0" err="1"/>
            <a:t>khi</a:t>
          </a:r>
          <a:r>
            <a:rPr lang="en-US" sz="2000" kern="1200" dirty="0"/>
            <a:t> quay </a:t>
          </a:r>
          <a:r>
            <a:rPr lang="en-US" sz="2000" kern="1200" dirty="0" err="1"/>
            <a:t>lại</a:t>
          </a:r>
          <a:r>
            <a:rPr lang="en-US" sz="2000" kern="1200" dirty="0"/>
            <a:t> </a:t>
          </a:r>
          <a:r>
            <a:rPr lang="en-US" sz="2000" kern="1200" dirty="0" err="1"/>
            <a:t>học</a:t>
          </a:r>
          <a:r>
            <a:rPr lang="en-US" sz="2000" kern="1200" dirty="0"/>
            <a:t> </a:t>
          </a:r>
          <a:r>
            <a:rPr lang="en-US" sz="2000" kern="1200" dirty="0" err="1"/>
            <a:t>tập</a:t>
          </a:r>
          <a:r>
            <a:rPr lang="en-US" sz="2000" kern="1200" dirty="0"/>
            <a:t> ở </a:t>
          </a:r>
          <a:r>
            <a:rPr lang="en-US" sz="2000" kern="1200" dirty="0" err="1"/>
            <a:t>trường</a:t>
          </a:r>
          <a:r>
            <a:rPr lang="en-US" sz="2000" kern="1200" dirty="0"/>
            <a:t> .</a:t>
          </a:r>
          <a:endParaRPr lang="vi-VN" sz="2000" kern="1200" dirty="0"/>
        </a:p>
      </dsp:txBody>
      <dsp:txXfrm>
        <a:off x="0" y="2178258"/>
        <a:ext cx="3823145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EC579-8B2D-4258-A5FB-D81FD02C068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A688A-F026-454E-B682-07FDBD000C8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856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480F24D-C9F9-42A1-8E30-C1037CE4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AF05D9E5-59A1-4051-AB3F-9BE4E5EE9B2B}" type="datetime1">
              <a:rPr lang="vi-VN" smtClean="0"/>
              <a:t>17/08/2021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C20A44B-7B6C-40DE-912D-BF20E1F2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1F75EE-9004-47A4-A41B-431E2127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5372D1-A815-4CBA-85A8-E618D291DA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7" y="321646"/>
            <a:ext cx="542045" cy="8154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9641E-C272-4874-8723-08CC656C25C8}"/>
              </a:ext>
            </a:extLst>
          </p:cNvPr>
          <p:cNvSpPr txBox="1"/>
          <p:nvPr userDrawn="1"/>
        </p:nvSpPr>
        <p:spPr>
          <a:xfrm>
            <a:off x="1772503" y="389081"/>
            <a:ext cx="563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rgbClr val="CE1628"/>
                </a:solidFill>
                <a:latin typeface="+mj-lt"/>
              </a:rPr>
              <a:t>HANOI UNIVERSITY OF SCIENCE AND TECHNOLOGY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86B277-062D-483C-AAD8-21E95E96397B}"/>
              </a:ext>
            </a:extLst>
          </p:cNvPr>
          <p:cNvSpPr txBox="1"/>
          <p:nvPr userDrawn="1"/>
        </p:nvSpPr>
        <p:spPr>
          <a:xfrm>
            <a:off x="1772502" y="700192"/>
            <a:ext cx="563187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>
                <a:solidFill>
                  <a:schemeClr val="bg2">
                    <a:lumMod val="50000"/>
                  </a:schemeClr>
                </a:solidFill>
                <a:latin typeface="+mj-lt"/>
              </a:rPr>
              <a:t>SCHOOL OF ELECTRONICS AND TELECOMMUNICATIONS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ED5FA3-DB50-4E56-A185-945C09FF6D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72" y="319796"/>
            <a:ext cx="825849" cy="8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2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19F0-6AA5-4744-9DE6-A1232175022C}" type="datetime1">
              <a:rPr lang="vi-VN" smtClean="0"/>
              <a:t>17/08/2021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7C8A-D217-400B-A24F-1F978C91B723}" type="datetime1">
              <a:rPr lang="vi-VN" smtClean="0"/>
              <a:t>17/08/2021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/>
            </a:lvl1pPr>
          </a:lstStyle>
          <a:p>
            <a:fld id="{21D8E8BF-A688-43B8-9D83-0CDE4F896726}" type="datetime1">
              <a:rPr lang="vi-VN" smtClean="0"/>
              <a:pPr/>
              <a:t>17/08/2021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CBE6-9ACF-4D72-AD53-365A001749EB}" type="datetime1">
              <a:rPr lang="vi-VN" smtClean="0"/>
              <a:t>17/08/2021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EE23-B0B7-4D65-9B0D-515B6A906A7B}" type="datetime1">
              <a:rPr lang="vi-VN" smtClean="0"/>
              <a:t>17/08/2021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067A-B967-40E9-BE6F-3DF8AD8D8491}" type="datetime1">
              <a:rPr lang="vi-VN" smtClean="0"/>
              <a:t>17/08/2021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0706-65E7-4D88-8A6B-C9FF4A78BC63}" type="datetime1">
              <a:rPr lang="vi-VN" smtClean="0"/>
              <a:t>17/08/2021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7D5-5045-497A-BC04-45A54BD5D998}" type="datetime1">
              <a:rPr lang="vi-VN" smtClean="0"/>
              <a:t>17/08/2021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AAC3-14A7-40D5-A93D-45EEC977FFF9}" type="datetime1">
              <a:rPr lang="vi-VN" smtClean="0"/>
              <a:t>17/08/2021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7BC7-6CE6-4B0B-B7B9-A912C42FE969}" type="datetime1">
              <a:rPr lang="vi-VN" smtClean="0"/>
              <a:t>17/08/2021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2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62F0-FC6A-4D9C-8BFB-1FC69259DD36}" type="datetime1">
              <a:rPr lang="vi-VN" smtClean="0"/>
              <a:t>17/08/2021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8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êu đề 8">
            <a:extLst>
              <a:ext uri="{FF2B5EF4-FFF2-40B4-BE49-F238E27FC236}">
                <a16:creationId xmlns:a16="http://schemas.microsoft.com/office/drawing/2014/main" id="{FD3C4BD0-DABB-405F-BC20-A93211AC0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252" y="1376038"/>
            <a:ext cx="5361495" cy="35070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US" b="0" i="0" dirty="0">
                <a:effectLst/>
                <a:latin typeface="Segoe UI" panose="020B0502040204020203" pitchFamily="34" charset="0"/>
              </a:rPr>
            </a:br>
            <a:br>
              <a:rPr lang="vi-VN" b="0" i="0" dirty="0">
                <a:effectLst/>
                <a:latin typeface="Segoe UI" panose="020B0502040204020203" pitchFamily="3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" name="Tiêu đề phụ 9">
            <a:extLst>
              <a:ext uri="{FF2B5EF4-FFF2-40B4-BE49-F238E27FC236}">
                <a16:creationId xmlns:a16="http://schemas.microsoft.com/office/drawing/2014/main" id="{0952BBDC-23C0-44DA-A1AE-3161F08C9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508" y="4426358"/>
            <a:ext cx="7503737" cy="21441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dirty="0" err="1">
                <a:latin typeface="Times New Roman"/>
                <a:cs typeface="Times New Roman"/>
              </a:rPr>
              <a:t>Giảng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viên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hướng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dẫn</a:t>
            </a:r>
            <a:r>
              <a:rPr lang="en-US" sz="2400" dirty="0">
                <a:latin typeface="Times New Roman"/>
                <a:cs typeface="Times New Roman"/>
              </a:rPr>
              <a:t>: TS </a:t>
            </a:r>
            <a:r>
              <a:rPr lang="en-US" sz="2400" dirty="0" err="1">
                <a:latin typeface="Times New Roman"/>
                <a:cs typeface="Times New Roman"/>
              </a:rPr>
              <a:t>Nguyễn</a:t>
            </a:r>
            <a:r>
              <a:rPr lang="en-US" sz="2400" dirty="0">
                <a:latin typeface="Times New Roman"/>
                <a:cs typeface="Times New Roman"/>
              </a:rPr>
              <a:t> Hoàng Dũng</a:t>
            </a:r>
          </a:p>
          <a:p>
            <a:pPr algn="l"/>
            <a:r>
              <a:rPr lang="en-US" sz="2400" dirty="0">
                <a:latin typeface="Times New Roman"/>
                <a:cs typeface="Times New Roman"/>
              </a:rPr>
              <a:t>    Sinh </a:t>
            </a:r>
            <a:r>
              <a:rPr lang="en-US" sz="2400" dirty="0" err="1">
                <a:latin typeface="Times New Roman"/>
                <a:cs typeface="Times New Roman"/>
              </a:rPr>
              <a:t>viên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thực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hiện</a:t>
            </a:r>
            <a:r>
              <a:rPr lang="en-US" sz="2400" dirty="0">
                <a:latin typeface="Times New Roman"/>
                <a:cs typeface="Times New Roman"/>
              </a:rPr>
              <a:t>:  Đặng Văn Vinh  - 20172920</a:t>
            </a:r>
            <a:endParaRPr lang="en-US" sz="2400" dirty="0">
              <a:ea typeface="+mn-lt"/>
              <a:cs typeface="+mn-lt"/>
            </a:endParaRPr>
          </a:p>
          <a:p>
            <a:pPr algn="l"/>
            <a:r>
              <a:rPr lang="en-US" sz="2400" dirty="0">
                <a:latin typeface="Times New Roman"/>
                <a:cs typeface="Times New Roman"/>
              </a:rPr>
              <a:t>                                      Lê </a:t>
            </a:r>
            <a:r>
              <a:rPr lang="en-US" sz="2400" dirty="0" err="1">
                <a:latin typeface="Times New Roman"/>
                <a:cs typeface="Times New Roman"/>
              </a:rPr>
              <a:t>Quốc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Việt</a:t>
            </a:r>
            <a:r>
              <a:rPr lang="en-US" sz="2400" dirty="0">
                <a:latin typeface="Times New Roman"/>
                <a:cs typeface="Times New Roman"/>
              </a:rPr>
              <a:t>      - 20182885</a:t>
            </a:r>
            <a:endParaRPr lang="en-US" dirty="0"/>
          </a:p>
          <a:p>
            <a:pPr algn="l"/>
            <a:r>
              <a:rPr lang="en-US" sz="2400" dirty="0">
                <a:latin typeface="Times New Roman"/>
                <a:cs typeface="Times New Roman"/>
              </a:rPr>
              <a:t>                                      Vũ Minh </a:t>
            </a:r>
            <a:r>
              <a:rPr lang="en-US" sz="2400" dirty="0" err="1">
                <a:latin typeface="Times New Roman"/>
                <a:cs typeface="Times New Roman"/>
              </a:rPr>
              <a:t>Vương</a:t>
            </a:r>
            <a:r>
              <a:rPr lang="en-US" sz="2400" dirty="0">
                <a:latin typeface="Times New Roman"/>
                <a:cs typeface="Times New Roman"/>
              </a:rPr>
              <a:t> - 20182899</a:t>
            </a: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98D371B-0292-4407-B87C-CBEA4BF38C12}"/>
              </a:ext>
            </a:extLst>
          </p:cNvPr>
          <p:cNvSpPr/>
          <p:nvPr/>
        </p:nvSpPr>
        <p:spPr>
          <a:xfrm>
            <a:off x="1790700" y="355600"/>
            <a:ext cx="4572000" cy="92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BB25C943-AD27-468E-918A-C2CD82359F65}"/>
              </a:ext>
            </a:extLst>
          </p:cNvPr>
          <p:cNvGrpSpPr/>
          <p:nvPr/>
        </p:nvGrpSpPr>
        <p:grpSpPr>
          <a:xfrm>
            <a:off x="1663045" y="287519"/>
            <a:ext cx="6007100" cy="832002"/>
            <a:chOff x="2590145" y="325619"/>
            <a:chExt cx="6007100" cy="832002"/>
          </a:xfrm>
        </p:grpSpPr>
        <p:sp>
          <p:nvSpPr>
            <p:cNvPr id="3" name="Hộp Văn bản 2">
              <a:extLst>
                <a:ext uri="{FF2B5EF4-FFF2-40B4-BE49-F238E27FC236}">
                  <a16:creationId xmlns:a16="http://schemas.microsoft.com/office/drawing/2014/main" id="{FE072ED9-95B5-43D9-86D0-4B4975FF45E1}"/>
                </a:ext>
              </a:extLst>
            </p:cNvPr>
            <p:cNvSpPr txBox="1"/>
            <p:nvPr/>
          </p:nvSpPr>
          <p:spPr>
            <a:xfrm>
              <a:off x="2590145" y="325619"/>
              <a:ext cx="600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b="1" dirty="0">
                  <a:solidFill>
                    <a:srgbClr val="C00000"/>
                  </a:solidFill>
                </a:rPr>
                <a:t>HANOI UNIVERSITY OF SCIENCE AND TECHNOLOGY</a:t>
              </a:r>
            </a:p>
          </p:txBody>
        </p:sp>
        <p:sp>
          <p:nvSpPr>
            <p:cNvPr id="4" name="Hộp Văn bản 3">
              <a:extLst>
                <a:ext uri="{FF2B5EF4-FFF2-40B4-BE49-F238E27FC236}">
                  <a16:creationId xmlns:a16="http://schemas.microsoft.com/office/drawing/2014/main" id="{A2DF15AF-8606-4631-92AD-C03579B5FD98}"/>
                </a:ext>
              </a:extLst>
            </p:cNvPr>
            <p:cNvSpPr txBox="1"/>
            <p:nvPr/>
          </p:nvSpPr>
          <p:spPr>
            <a:xfrm>
              <a:off x="2590145" y="788289"/>
              <a:ext cx="600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SCHOOL OF ELECTRONICS AND TELECOMMUNICATIONS</a:t>
              </a:r>
              <a:endParaRPr lang="vi-VN" dirty="0"/>
            </a:p>
          </p:txBody>
        </p:sp>
      </p:grp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20579754-1664-4CA7-AF2B-0E2821787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75416"/>
              </p:ext>
            </p:extLst>
          </p:nvPr>
        </p:nvGraphicFramePr>
        <p:xfrm>
          <a:off x="488950" y="2254927"/>
          <a:ext cx="8026400" cy="14522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6400">
                  <a:extLst>
                    <a:ext uri="{9D8B030D-6E8A-4147-A177-3AD203B41FA5}">
                      <a16:colId xmlns:a16="http://schemas.microsoft.com/office/drawing/2014/main" val="656180851"/>
                    </a:ext>
                  </a:extLst>
                </a:gridCol>
              </a:tblGrid>
              <a:tr h="1452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4400" b="1" dirty="0">
                          <a:effectLst/>
                        </a:rPr>
                        <a:t>HỆ THỐNG CẢM BIẾN MÀU SẮC VÀ IN RA TẦN SỐ </a:t>
                      </a:r>
                      <a:endParaRPr lang="en-GB" sz="4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393509482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C93E8D8F-F052-4811-8F84-6655CFAF3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29819"/>
              </p:ext>
            </p:extLst>
          </p:nvPr>
        </p:nvGraphicFramePr>
        <p:xfrm>
          <a:off x="1171852" y="1212860"/>
          <a:ext cx="6747030" cy="878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7030">
                  <a:extLst>
                    <a:ext uri="{9D8B030D-6E8A-4147-A177-3AD203B41FA5}">
                      <a16:colId xmlns:a16="http://schemas.microsoft.com/office/drawing/2014/main" val="1350095079"/>
                    </a:ext>
                  </a:extLst>
                </a:gridCol>
              </a:tblGrid>
              <a:tr h="878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i="0" dirty="0">
                          <a:effectLst/>
                          <a:latin typeface="Aharoni" panose="020B0604020202020204" pitchFamily="2" charset="-79"/>
                          <a:cs typeface="Aharoni" panose="020B0604020202020204" pitchFamily="2" charset="-79"/>
                        </a:rPr>
                        <a:t> BÀI TẬP LỚN</a:t>
                      </a:r>
                      <a:endParaRPr lang="en-GB" sz="2400" b="1" i="0" dirty="0">
                        <a:effectLst/>
                        <a:latin typeface="Aharoni" panose="020B0604020202020204" pitchFamily="2" charset="-79"/>
                        <a:cs typeface="Aharoni" panose="020B0604020202020204" pitchFamily="2" charset="-79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i="0" dirty="0">
                          <a:effectLst/>
                          <a:latin typeface="Aharoni" panose="020B0604020202020204" pitchFamily="2" charset="-79"/>
                          <a:cs typeface="Aharoni" panose="020B0604020202020204" pitchFamily="2" charset="-79"/>
                        </a:rPr>
                        <a:t>KỸ THUẬT VI XỬ LÝ</a:t>
                      </a:r>
                      <a:endParaRPr lang="en-GB" sz="2400" b="1" i="0" dirty="0">
                        <a:effectLst/>
                        <a:latin typeface="Aharoni" panose="020B0604020202020204" pitchFamily="2" charset="-79"/>
                        <a:ea typeface="Calibri" panose="020F0502020204030204" pitchFamily="34" charset="0"/>
                        <a:cs typeface="Aharoni" panose="020B0604020202020204" pitchFamily="2" charset="-79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61016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5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1C6B98E8-A318-46FD-A767-371561258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659990"/>
              </p:ext>
            </p:extLst>
          </p:nvPr>
        </p:nvGraphicFramePr>
        <p:xfrm>
          <a:off x="33847" y="914399"/>
          <a:ext cx="4510527" cy="635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A384D1-1C0D-4D16-AF7E-5076F7B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D8E8BF-A688-43B8-9D83-0CDE4F896726}" type="datetime1">
              <a:rPr kumimoji="0" lang="vi-V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17/08/2021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3BCC84-6C02-46FB-BD42-48F5642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BBD5D069-2411-4842-8C25-FAE32B3D8D07}"/>
              </a:ext>
            </a:extLst>
          </p:cNvPr>
          <p:cNvSpPr txBox="1">
            <a:spLocks/>
          </p:cNvSpPr>
          <p:nvPr/>
        </p:nvSpPr>
        <p:spPr>
          <a:xfrm>
            <a:off x="488950" y="-122609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5.Chi tiết từng khối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yriad Pro"/>
              <a:ea typeface="+mj-ea"/>
              <a:cs typeface="+mj-cs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3832C9D-9AB9-4E73-AB3B-04E92DB46C8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374" y="852256"/>
            <a:ext cx="4599626" cy="2514600"/>
          </a:xfrm>
          <a:prstGeom prst="rect">
            <a:avLst/>
          </a:prstGeom>
        </p:spPr>
      </p:pic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6769743B-DD33-447A-82B4-A15FE4448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87887"/>
              </p:ext>
            </p:extLst>
          </p:nvPr>
        </p:nvGraphicFramePr>
        <p:xfrm>
          <a:off x="4571999" y="3209278"/>
          <a:ext cx="4341181" cy="3512202"/>
        </p:xfrm>
        <a:graphic>
          <a:graphicData uri="http://schemas.openxmlformats.org/drawingml/2006/table">
            <a:tbl>
              <a:tblPr firstRow="1" firstCol="1" bandRow="1"/>
              <a:tblGrid>
                <a:gridCol w="876821">
                  <a:extLst>
                    <a:ext uri="{9D8B030D-6E8A-4147-A177-3AD203B41FA5}">
                      <a16:colId xmlns:a16="http://schemas.microsoft.com/office/drawing/2014/main" val="1275821683"/>
                    </a:ext>
                  </a:extLst>
                </a:gridCol>
                <a:gridCol w="3464360">
                  <a:extLst>
                    <a:ext uri="{9D8B030D-6E8A-4147-A177-3AD203B41FA5}">
                      <a16:colId xmlns:a16="http://schemas.microsoft.com/office/drawing/2014/main" val="135527025"/>
                    </a:ext>
                  </a:extLst>
                </a:gridCol>
              </a:tblGrid>
              <a:tr h="4484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 b="1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Tên chân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 b="1" dirty="0" err="1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GB" sz="1150" b="1" dirty="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150" b="1" dirty="0" err="1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883578"/>
                  </a:ext>
                </a:extLst>
              </a:tr>
              <a:tr h="4484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S1,S0 (1,2)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Ngõ vào chọn tỉ lệ tần số ngõ ra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1950"/>
                  </a:ext>
                </a:extLst>
              </a:tr>
              <a:tr h="6273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OE (3)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Ngõ vào cho phép xuất tần số ở chân OUT (tích cực mức thấp)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60864"/>
                  </a:ext>
                </a:extLst>
              </a:tr>
              <a:tr h="4484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GND (4)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Chân nối đất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47343"/>
                  </a:ext>
                </a:extLst>
              </a:tr>
              <a:tr h="4634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VDD (5)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Chân cấp nguồn (2,7 – 5,5V)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26961"/>
                  </a:ext>
                </a:extLst>
              </a:tr>
              <a:tr h="6273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 (6)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Ngõ ra là tần số thay đổi phụ thuộc cường độ và màu sắc.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93896"/>
                  </a:ext>
                </a:extLst>
              </a:tr>
              <a:tr h="4484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S2, S3 (7,8)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150" dirty="0" err="1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Ngõ</a:t>
                      </a:r>
                      <a:r>
                        <a:rPr lang="en-GB" sz="1150" dirty="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150" dirty="0" err="1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GB" sz="1150" dirty="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150" dirty="0" err="1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GB" sz="1150" dirty="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150" dirty="0" err="1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GB" sz="1150" dirty="0">
                          <a:solidFill>
                            <a:srgbClr val="222222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photodiode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67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2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1C6B98E8-A318-46FD-A767-371561258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659859"/>
              </p:ext>
            </p:extLst>
          </p:nvPr>
        </p:nvGraphicFramePr>
        <p:xfrm>
          <a:off x="4440" y="951722"/>
          <a:ext cx="4728444" cy="5839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A384D1-1C0D-4D16-AF7E-5076F7B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D8E8BF-A688-43B8-9D83-0CDE4F896726}" type="datetime1">
              <a:rPr kumimoji="0" lang="vi-V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17/08/2021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3BCC84-6C02-46FB-BD42-48F5642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BBD5D069-2411-4842-8C25-FAE32B3D8D07}"/>
              </a:ext>
            </a:extLst>
          </p:cNvPr>
          <p:cNvSpPr txBox="1">
            <a:spLocks/>
          </p:cNvSpPr>
          <p:nvPr/>
        </p:nvSpPr>
        <p:spPr>
          <a:xfrm>
            <a:off x="488950" y="-122609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5.Chi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tiết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từng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khối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 </a:t>
            </a:r>
          </a:p>
        </p:txBody>
      </p:sp>
      <p:pic>
        <p:nvPicPr>
          <p:cNvPr id="10" name="Hình ảnh 9" descr="Sơ đồ khối cảm biến màu TCS3200">
            <a:extLst>
              <a:ext uri="{FF2B5EF4-FFF2-40B4-BE49-F238E27FC236}">
                <a16:creationId xmlns:a16="http://schemas.microsoft.com/office/drawing/2014/main" id="{5E8B4B6A-7766-42AF-BBED-D8A44D88B14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73" y="837830"/>
            <a:ext cx="4366726" cy="13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Hình ảnh 10" descr="Lọc màu">
            <a:extLst>
              <a:ext uri="{FF2B5EF4-FFF2-40B4-BE49-F238E27FC236}">
                <a16:creationId xmlns:a16="http://schemas.microsoft.com/office/drawing/2014/main" id="{9E286406-8D0D-457F-9B7D-4F13214DC37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273" y="2258492"/>
            <a:ext cx="4331217" cy="220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B1AB36D-9C40-41EA-93C2-082E7DDC91AC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73" y="4319203"/>
            <a:ext cx="4286828" cy="24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1C6B98E8-A318-46FD-A767-371561258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81058"/>
              </p:ext>
            </p:extLst>
          </p:nvPr>
        </p:nvGraphicFramePr>
        <p:xfrm>
          <a:off x="0" y="844197"/>
          <a:ext cx="4953739" cy="6013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A384D1-1C0D-4D16-AF7E-5076F7B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D8E8BF-A688-43B8-9D83-0CDE4F896726}" type="datetime1">
              <a:rPr kumimoji="0" lang="vi-V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17/08/2021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3BCC84-6C02-46FB-BD42-48F5642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BBD5D069-2411-4842-8C25-FAE32B3D8D07}"/>
              </a:ext>
            </a:extLst>
          </p:cNvPr>
          <p:cNvSpPr txBox="1">
            <a:spLocks/>
          </p:cNvSpPr>
          <p:nvPr/>
        </p:nvSpPr>
        <p:spPr>
          <a:xfrm>
            <a:off x="488950" y="-122609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5.Chi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tiết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từng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khối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riad Pro"/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60342C7A-5B91-48BD-9E77-CA97963CA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64883"/>
              </p:ext>
            </p:extLst>
          </p:nvPr>
        </p:nvGraphicFramePr>
        <p:xfrm>
          <a:off x="4953739" y="844197"/>
          <a:ext cx="4169233" cy="136334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69999">
                  <a:extLst>
                    <a:ext uri="{9D8B030D-6E8A-4147-A177-3AD203B41FA5}">
                      <a16:colId xmlns:a16="http://schemas.microsoft.com/office/drawing/2014/main" val="485457982"/>
                    </a:ext>
                  </a:extLst>
                </a:gridCol>
                <a:gridCol w="942663">
                  <a:extLst>
                    <a:ext uri="{9D8B030D-6E8A-4147-A177-3AD203B41FA5}">
                      <a16:colId xmlns:a16="http://schemas.microsoft.com/office/drawing/2014/main" val="4173064025"/>
                    </a:ext>
                  </a:extLst>
                </a:gridCol>
                <a:gridCol w="2256571">
                  <a:extLst>
                    <a:ext uri="{9D8B030D-6E8A-4147-A177-3AD203B41FA5}">
                      <a16:colId xmlns:a16="http://schemas.microsoft.com/office/drawing/2014/main" val="648727321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b="1" dirty="0">
                          <a:effectLst/>
                        </a:rPr>
                        <a:t>S2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b="1">
                          <a:effectLst/>
                        </a:rPr>
                        <a:t>S3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b="1" dirty="0" err="1">
                          <a:effectLst/>
                        </a:rPr>
                        <a:t>Loại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bộ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lọc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20317315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L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L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</a:rPr>
                        <a:t>Red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40835511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>
                          <a:effectLst/>
                        </a:rPr>
                        <a:t>L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H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b="1" dirty="0">
                          <a:solidFill>
                            <a:srgbClr val="0000FF"/>
                          </a:solidFill>
                          <a:effectLst/>
                        </a:rPr>
                        <a:t>Blue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27363959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H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>
                          <a:effectLst/>
                        </a:rPr>
                        <a:t>L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Clear (no filter)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17821739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>
                          <a:effectLst/>
                        </a:rPr>
                        <a:t>H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>
                          <a:effectLst/>
                        </a:rPr>
                        <a:t>H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b="1" dirty="0">
                          <a:solidFill>
                            <a:srgbClr val="00FF00"/>
                          </a:solidFill>
                          <a:effectLst/>
                        </a:rPr>
                        <a:t>Green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3361099081"/>
                  </a:ext>
                </a:extLst>
              </a:tr>
            </a:tbl>
          </a:graphicData>
        </a:graphic>
      </p:graphicFrame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AF1FEDB3-1612-4C1F-91B7-A36F56078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14427"/>
              </p:ext>
            </p:extLst>
          </p:nvPr>
        </p:nvGraphicFramePr>
        <p:xfrm>
          <a:off x="4953740" y="2931629"/>
          <a:ext cx="4179747" cy="251038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93249">
                  <a:extLst>
                    <a:ext uri="{9D8B030D-6E8A-4147-A177-3AD203B41FA5}">
                      <a16:colId xmlns:a16="http://schemas.microsoft.com/office/drawing/2014/main" val="844315273"/>
                    </a:ext>
                  </a:extLst>
                </a:gridCol>
                <a:gridCol w="1393249">
                  <a:extLst>
                    <a:ext uri="{9D8B030D-6E8A-4147-A177-3AD203B41FA5}">
                      <a16:colId xmlns:a16="http://schemas.microsoft.com/office/drawing/2014/main" val="2670485175"/>
                    </a:ext>
                  </a:extLst>
                </a:gridCol>
                <a:gridCol w="1393249">
                  <a:extLst>
                    <a:ext uri="{9D8B030D-6E8A-4147-A177-3AD203B41FA5}">
                      <a16:colId xmlns:a16="http://schemas.microsoft.com/office/drawing/2014/main" val="1409379571"/>
                    </a:ext>
                  </a:extLst>
                </a:gridCol>
              </a:tblGrid>
              <a:tr h="489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S0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S1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 err="1">
                          <a:effectLst/>
                        </a:rPr>
                        <a:t>Tỷ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ngõ</a:t>
                      </a:r>
                      <a:r>
                        <a:rPr lang="en-US" sz="1300" dirty="0">
                          <a:effectLst/>
                        </a:rPr>
                        <a:t> ra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459949872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L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L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>
                          <a:effectLst/>
                        </a:rPr>
                        <a:t>Power down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70010921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>
                          <a:effectLst/>
                        </a:rPr>
                        <a:t>L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H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>
                          <a:effectLst/>
                        </a:rPr>
                        <a:t>2%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3051498190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>
                          <a:effectLst/>
                        </a:rPr>
                        <a:t>H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>
                          <a:effectLst/>
                        </a:rPr>
                        <a:t>L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20%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1781310018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>
                          <a:effectLst/>
                        </a:rPr>
                        <a:t>H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>
                          <a:effectLst/>
                        </a:rPr>
                        <a:t>H</a:t>
                      </a:r>
                      <a:endParaRPr lang="en-GB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US" sz="1300" dirty="0">
                          <a:effectLst/>
                        </a:rPr>
                        <a:t>100%</a:t>
                      </a:r>
                      <a:endParaRPr lang="en-GB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9050" marB="19050" anchor="ctr"/>
                </a:tc>
                <a:extLst>
                  <a:ext uri="{0D108BD9-81ED-4DB2-BD59-A6C34878D82A}">
                    <a16:rowId xmlns:a16="http://schemas.microsoft.com/office/drawing/2014/main" val="425548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2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770B19-0841-4671-86C3-78D9AB47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26243"/>
            <a:ext cx="8026400" cy="1119959"/>
          </a:xfrm>
        </p:spPr>
        <p:txBody>
          <a:bodyPr/>
          <a:lstStyle/>
          <a:p>
            <a:r>
              <a:rPr lang="en-US" dirty="0"/>
              <a:t>5.Chi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khối</a:t>
            </a:r>
            <a:b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A384D1-1C0D-4D16-AF7E-5076F7B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D8E8BF-A688-43B8-9D83-0CDE4F896726}" type="datetime1">
              <a:rPr kumimoji="0" lang="vi-V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17/08/2021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3BCC84-6C02-46FB-BD42-48F5642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65C58C1B-0A5A-4F61-86B7-8A6495235A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89" y="1791094"/>
            <a:ext cx="3450211" cy="18570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8865B507-17C1-4630-9AE5-21BFCBE0B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98912"/>
              </p:ext>
            </p:extLst>
          </p:nvPr>
        </p:nvGraphicFramePr>
        <p:xfrm>
          <a:off x="-28280" y="838987"/>
          <a:ext cx="5674936" cy="6197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1432">
                  <a:extLst>
                    <a:ext uri="{9D8B030D-6E8A-4147-A177-3AD203B41FA5}">
                      <a16:colId xmlns:a16="http://schemas.microsoft.com/office/drawing/2014/main" val="3806499238"/>
                    </a:ext>
                  </a:extLst>
                </a:gridCol>
                <a:gridCol w="491763">
                  <a:extLst>
                    <a:ext uri="{9D8B030D-6E8A-4147-A177-3AD203B41FA5}">
                      <a16:colId xmlns:a16="http://schemas.microsoft.com/office/drawing/2014/main" val="253804325"/>
                    </a:ext>
                  </a:extLst>
                </a:gridCol>
                <a:gridCol w="4671741">
                  <a:extLst>
                    <a:ext uri="{9D8B030D-6E8A-4147-A177-3AD203B41FA5}">
                      <a16:colId xmlns:a16="http://schemas.microsoft.com/office/drawing/2014/main" val="1205926732"/>
                    </a:ext>
                  </a:extLst>
                </a:gridCol>
              </a:tblGrid>
              <a:tr h="4279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400" b="1">
                          <a:solidFill>
                            <a:srgbClr val="222222"/>
                          </a:solidFill>
                          <a:effectLst/>
                        </a:rPr>
                        <a:t>Ký hiệu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400" b="1" dirty="0" err="1">
                          <a:solidFill>
                            <a:srgbClr val="222222"/>
                          </a:solidFill>
                          <a:effectLst/>
                        </a:rPr>
                        <a:t>Mô</a:t>
                      </a:r>
                      <a:r>
                        <a:rPr lang="en-GB" sz="1400" b="1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400" b="1" dirty="0" err="1">
                          <a:solidFill>
                            <a:srgbClr val="222222"/>
                          </a:solidFill>
                          <a:effectLst/>
                        </a:rPr>
                        <a:t>tả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extLst>
                  <a:ext uri="{0D108BD9-81ED-4DB2-BD59-A6C34878D82A}">
                    <a16:rowId xmlns:a16="http://schemas.microsoft.com/office/drawing/2014/main" val="2751207298"/>
                  </a:ext>
                </a:extLst>
              </a:tr>
              <a:tr h="3695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VSS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Chân nối đất cho LCD, khi thiết kế mạch ta nối chân này với GND của mạch điều khiển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extLst>
                  <a:ext uri="{0D108BD9-81ED-4DB2-BD59-A6C34878D82A}">
                    <a16:rowId xmlns:a16="http://schemas.microsoft.com/office/drawing/2014/main" val="2671823828"/>
                  </a:ext>
                </a:extLst>
              </a:tr>
              <a:tr h="3695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VDD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Chân cấp nguồn cho LCD, khi thiết kế mạch ta nối chân này với nguồn điện áp 5V của mạch điều khiển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extLst>
                  <a:ext uri="{0D108BD9-81ED-4DB2-BD59-A6C34878D82A}">
                    <a16:rowId xmlns:a16="http://schemas.microsoft.com/office/drawing/2014/main" val="1833872594"/>
                  </a:ext>
                </a:extLst>
              </a:tr>
              <a:tr h="3695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V0/VEE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Điều chỉnh độ tương phản của LCD 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extLst>
                  <a:ext uri="{0D108BD9-81ED-4DB2-BD59-A6C34878D82A}">
                    <a16:rowId xmlns:a16="http://schemas.microsoft.com/office/drawing/2014/main" val="3893495368"/>
                  </a:ext>
                </a:extLst>
              </a:tr>
              <a:tr h="1693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4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575"/>
                        </a:spcAft>
                      </a:pP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950"/>
                        </a:spcAft>
                      </a:pP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chọn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thanh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ghi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(Register Select).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Nối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RS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logic “0” (GND)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hoặc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logic “1” (VCC)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để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chọn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thanh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ghi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.</a:t>
                      </a:r>
                      <a:b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+ Logic “0”: Bus D0-D7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sẽ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nối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thanh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ghi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lệnh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IR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của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LCD (ở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chế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độ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“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ghi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” – write)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hoặc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nối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bộ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đếm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địa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chỉ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của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LCD (ở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chế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độ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“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đọc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” – read)</a:t>
                      </a:r>
                      <a:b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+ Logic “1”: Bus DB0-DB7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sẽ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nối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thanh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ghi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dữ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liệu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DR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bên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trong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LCD.</a:t>
                      </a:r>
                      <a:endParaRPr lang="en-GB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950"/>
                        </a:spcAft>
                      </a:pP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+ Ở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đây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ta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nối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RS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12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của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Atmega328P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extLst>
                  <a:ext uri="{0D108BD9-81ED-4DB2-BD59-A6C34878D82A}">
                    <a16:rowId xmlns:a16="http://schemas.microsoft.com/office/drawing/2014/main" val="3640078380"/>
                  </a:ext>
                </a:extLst>
              </a:tr>
              <a:tr h="73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RW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chọn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chế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độ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đọc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/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ghi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(Read/Write).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Nối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RW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logic “0”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để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LCD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hoạt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động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ở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chế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độ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ghi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,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hoặc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nối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logic “1”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để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LCD ở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chế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độ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đọc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.</a:t>
                      </a:r>
                      <a:endParaRPr lang="en-GB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Ở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đây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ta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nối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RW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GND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extLst>
                  <a:ext uri="{0D108BD9-81ED-4DB2-BD59-A6C34878D82A}">
                    <a16:rowId xmlns:a16="http://schemas.microsoft.com/office/drawing/2014/main" val="266178252"/>
                  </a:ext>
                </a:extLst>
              </a:tr>
              <a:tr h="2056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950"/>
                        </a:spcAft>
                      </a:pP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cho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phép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(Enable). Sau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khi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các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tín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hiệu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được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đặt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lên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bus DB0-DB7,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các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lệnh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chỉ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được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chấp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nhận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khi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có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1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xung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cho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phép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của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E.</a:t>
                      </a:r>
                      <a:b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+ Ở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chế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độ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ghi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: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Dữ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liệu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ở bus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sẽ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được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LCD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chuyển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vào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(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chấp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nhận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)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thanh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ghi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bên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trong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nó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khi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phát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hiện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một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xung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(high-to-low transition)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của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tín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hiệu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E.</a:t>
                      </a:r>
                      <a:b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+ Ở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chế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độ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đọc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: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Dữ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liệu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sẽ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được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LCD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xuất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ra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D0-D7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khi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phát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hiện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cạnh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lên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(low-to-high transition) ở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E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và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được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LCD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giữ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ở bus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đến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khi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nào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E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xuống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mức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thấp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.. Ở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đây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ta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nối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E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13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của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Atmega328P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extLst>
                  <a:ext uri="{0D108BD9-81ED-4DB2-BD59-A6C34878D82A}">
                    <a16:rowId xmlns:a16="http://schemas.microsoft.com/office/drawing/2014/main" val="3855242106"/>
                  </a:ext>
                </a:extLst>
              </a:tr>
            </a:tbl>
          </a:graphicData>
        </a:graphic>
      </p:graphicFrame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2760D1C7-F9EC-4BF2-86AF-B19CF9E4D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539068"/>
              </p:ext>
            </p:extLst>
          </p:nvPr>
        </p:nvGraphicFramePr>
        <p:xfrm>
          <a:off x="5693790" y="3648175"/>
          <a:ext cx="3450211" cy="307330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45568">
                  <a:extLst>
                    <a:ext uri="{9D8B030D-6E8A-4147-A177-3AD203B41FA5}">
                      <a16:colId xmlns:a16="http://schemas.microsoft.com/office/drawing/2014/main" val="3184229965"/>
                    </a:ext>
                  </a:extLst>
                </a:gridCol>
                <a:gridCol w="432727">
                  <a:extLst>
                    <a:ext uri="{9D8B030D-6E8A-4147-A177-3AD203B41FA5}">
                      <a16:colId xmlns:a16="http://schemas.microsoft.com/office/drawing/2014/main" val="2350371490"/>
                    </a:ext>
                  </a:extLst>
                </a:gridCol>
                <a:gridCol w="2671916">
                  <a:extLst>
                    <a:ext uri="{9D8B030D-6E8A-4147-A177-3AD203B41FA5}">
                      <a16:colId xmlns:a16="http://schemas.microsoft.com/office/drawing/2014/main" val="3564908173"/>
                    </a:ext>
                  </a:extLst>
                </a:gridCol>
              </a:tblGrid>
              <a:tr h="255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7-14</a:t>
                      </a:r>
                      <a:endParaRPr lang="en-GB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D0 – D7</a:t>
                      </a:r>
                      <a:endParaRPr lang="en-GB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950"/>
                        </a:spcAft>
                      </a:pP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Tám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đường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của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bus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dữ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liệu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dùng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để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trao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đổi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thông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tin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MCU.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Có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2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chế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độ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sử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dụng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8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đường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bus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này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:</a:t>
                      </a:r>
                      <a:b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+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Chế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độ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8 bit :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Dữ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liệu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được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truyền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trên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cả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8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đường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,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bit MSB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là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bit D7.</a:t>
                      </a:r>
                      <a:b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</a:b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+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Chế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độ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4 bit :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Dữ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liệu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được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truyền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trên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4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đường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từ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D4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tới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D7, bit MSB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là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D7</a:t>
                      </a:r>
                      <a:endParaRPr lang="en-GB" sz="1200" b="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950"/>
                        </a:spcAft>
                      </a:pP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+Ta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chỉ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dùng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D4-D7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nối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với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chân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11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và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15-17 </a:t>
                      </a:r>
                      <a:r>
                        <a:rPr lang="en-GB" sz="1200" b="0" dirty="0" err="1">
                          <a:solidFill>
                            <a:srgbClr val="222222"/>
                          </a:solidFill>
                          <a:effectLst/>
                        </a:rPr>
                        <a:t>của</a:t>
                      </a:r>
                      <a:r>
                        <a:rPr lang="en-GB" sz="1200" b="0" dirty="0">
                          <a:solidFill>
                            <a:srgbClr val="222222"/>
                          </a:solidFill>
                          <a:effectLst/>
                        </a:rPr>
                        <a:t> Atmega328P</a:t>
                      </a:r>
                      <a:endParaRPr lang="en-GB" sz="12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extLst>
                  <a:ext uri="{0D108BD9-81ED-4DB2-BD59-A6C34878D82A}">
                    <a16:rowId xmlns:a16="http://schemas.microsoft.com/office/drawing/2014/main" val="948007921"/>
                  </a:ext>
                </a:extLst>
              </a:tr>
              <a:tr h="256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15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Nguồn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dương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cho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đèn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nền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extLst>
                  <a:ext uri="{0D108BD9-81ED-4DB2-BD59-A6C34878D82A}">
                    <a16:rowId xmlns:a16="http://schemas.microsoft.com/office/drawing/2014/main" val="4048305021"/>
                  </a:ext>
                </a:extLst>
              </a:tr>
              <a:tr h="256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16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222222"/>
                          </a:solidFill>
                          <a:effectLst/>
                        </a:rPr>
                        <a:t>K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GND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cho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đèn</a:t>
                      </a:r>
                      <a:r>
                        <a:rPr lang="en-GB" sz="120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222222"/>
                          </a:solidFill>
                          <a:effectLst/>
                        </a:rPr>
                        <a:t>nền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254" marR="41254" marT="10314" marB="10314" anchor="ctr"/>
                </a:tc>
                <a:extLst>
                  <a:ext uri="{0D108BD9-81ED-4DB2-BD59-A6C34878D82A}">
                    <a16:rowId xmlns:a16="http://schemas.microsoft.com/office/drawing/2014/main" val="1615769792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19B2F41-658E-4896-B5A3-55D20117B68F}"/>
              </a:ext>
            </a:extLst>
          </p:cNvPr>
          <p:cNvSpPr txBox="1"/>
          <p:nvPr/>
        </p:nvSpPr>
        <p:spPr>
          <a:xfrm>
            <a:off x="5646654" y="851863"/>
            <a:ext cx="3450211" cy="9614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indent="4572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LCD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16x2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5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ỗ dành sẵn cho Nội dung 8">
            <a:extLst>
              <a:ext uri="{FF2B5EF4-FFF2-40B4-BE49-F238E27FC236}">
                <a16:creationId xmlns:a16="http://schemas.microsoft.com/office/drawing/2014/main" id="{39C70954-88C9-41CF-9684-0E857093A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575930"/>
              </p:ext>
            </p:extLst>
          </p:nvPr>
        </p:nvGraphicFramePr>
        <p:xfrm>
          <a:off x="0" y="942392"/>
          <a:ext cx="4021494" cy="3722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A384D1-1C0D-4D16-AF7E-5076F7B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E8BF-A688-43B8-9D83-0CDE4F896726}" type="datetime1">
              <a:rPr lang="vi-VN" smtClean="0"/>
              <a:pPr/>
              <a:t>17/08/2021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3BCC84-6C02-46FB-BD42-48F5642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FB58C583-7DA3-4781-B259-80A89D7D77CD}"/>
              </a:ext>
            </a:extLst>
          </p:cNvPr>
          <p:cNvSpPr txBox="1">
            <a:spLocks/>
          </p:cNvSpPr>
          <p:nvPr/>
        </p:nvSpPr>
        <p:spPr>
          <a:xfrm>
            <a:off x="221531" y="-240426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khối</a:t>
            </a:r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B9A398E-2E37-4A97-B9B1-0B39C740908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494" y="942392"/>
            <a:ext cx="5122505" cy="3135086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77CE569-6D42-43DB-A931-E52872E279A3}"/>
              </a:ext>
            </a:extLst>
          </p:cNvPr>
          <p:cNvSpPr txBox="1"/>
          <p:nvPr/>
        </p:nvSpPr>
        <p:spPr>
          <a:xfrm>
            <a:off x="2410213" y="4935894"/>
            <a:ext cx="5837717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Signal Generator</a:t>
            </a:r>
            <a:endParaRPr lang="en-GB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4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770B19-0841-4671-86C3-78D9AB47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26243"/>
            <a:ext cx="8026400" cy="111995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Chi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b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A384D1-1C0D-4D16-AF7E-5076F7B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E8BF-A688-43B8-9D83-0CDE4F896726}" type="datetime1">
              <a:rPr lang="vi-VN" smtClean="0"/>
              <a:pPr/>
              <a:t>17/08/2021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3BCC84-6C02-46FB-BD42-48F5642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0BFFC87-5E3D-47CB-909E-DA2FB10FE0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6" y="1684111"/>
            <a:ext cx="8210747" cy="48548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198EFA1-1314-45A6-A712-DC1CFB27ACFC}"/>
              </a:ext>
            </a:extLst>
          </p:cNvPr>
          <p:cNvSpPr txBox="1"/>
          <p:nvPr/>
        </p:nvSpPr>
        <p:spPr>
          <a:xfrm>
            <a:off x="0" y="946797"/>
            <a:ext cx="9144000" cy="399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nguyên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5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A685F5-C1CF-4807-9A4C-948DBE04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Test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endParaRPr lang="en-US" dirty="0"/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FFF5A72D-A38B-445B-8186-CC21D3619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592701"/>
              </p:ext>
            </p:extLst>
          </p:nvPr>
        </p:nvGraphicFramePr>
        <p:xfrm>
          <a:off x="136296" y="1238248"/>
          <a:ext cx="3530635" cy="5233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CFEEAD-B54A-407E-AB1B-8EAF7BFB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D8E8BF-A688-43B8-9D83-0CDE4F896726}" type="datetime1">
              <a:rPr kumimoji="0" lang="vi-V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17/08/2021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0C22150-867E-42B9-91F1-CDB37D4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79671F0-E40D-4E6A-B28A-EBDBB3B3DA1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06" y="1382571"/>
            <a:ext cx="5256798" cy="47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4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A685F5-C1CF-4807-9A4C-948DBE0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26" y="0"/>
            <a:ext cx="8697874" cy="85739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/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FFF5A72D-A38B-445B-8186-CC21D3619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717053"/>
              </p:ext>
            </p:extLst>
          </p:nvPr>
        </p:nvGraphicFramePr>
        <p:xfrm>
          <a:off x="136296" y="980388"/>
          <a:ext cx="3823145" cy="574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CFEEAD-B54A-407E-AB1B-8EAF7BFB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D8E8BF-A688-43B8-9D83-0CDE4F896726}" type="datetime1">
              <a:rPr kumimoji="0" lang="vi-V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17/08/2021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0C22150-867E-42B9-91F1-CDB37D4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pic>
        <p:nvPicPr>
          <p:cNvPr id="8194" name="Picture 2" descr="Authorâs prototype for RGB color detector">
            <a:extLst>
              <a:ext uri="{FF2B5EF4-FFF2-40B4-BE49-F238E27FC236}">
                <a16:creationId xmlns:a16="http://schemas.microsoft.com/office/drawing/2014/main" id="{0BB8ACE9-44B2-4BC3-AE03-736472EAA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53" y="1301632"/>
            <a:ext cx="5032539" cy="363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74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64FA8A9-9372-48FA-AD17-89BA30BF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2533650"/>
            <a:ext cx="8026400" cy="1495425"/>
          </a:xfrm>
        </p:spPr>
        <p:txBody>
          <a:bodyPr>
            <a:normAutofit/>
          </a:bodyPr>
          <a:lstStyle/>
          <a:p>
            <a:pPr algn="ctr"/>
            <a:r>
              <a:rPr lang="vi-VN" sz="3600" dirty="0">
                <a:solidFill>
                  <a:srgbClr val="CE1628"/>
                </a:solidFill>
              </a:rPr>
              <a:t>THANKS FOR YOUR ATTENTION !</a:t>
            </a:r>
            <a:endParaRPr lang="en-US" sz="3600" dirty="0">
              <a:solidFill>
                <a:srgbClr val="CE1628"/>
              </a:solidFill>
            </a:endParaRPr>
          </a:p>
          <a:p>
            <a:pPr marL="0" indent="0" algn="ctr">
              <a:buNone/>
            </a:pPr>
            <a:r>
              <a:rPr lang="vi-VN" sz="3600" dirty="0">
                <a:solidFill>
                  <a:schemeClr val="tx1"/>
                </a:solidFill>
              </a:rPr>
              <a:t>ANY QUESTION ?</a:t>
            </a:r>
          </a:p>
          <a:p>
            <a:pPr marL="0" indent="0" algn="ctr">
              <a:buNone/>
            </a:pPr>
            <a:endParaRPr lang="vi-VN" sz="3600" dirty="0">
              <a:solidFill>
                <a:srgbClr val="CE1628"/>
              </a:solidFill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87A4F2-1FFE-434A-B9CF-76F3A487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E8BF-A688-43B8-9D83-0CDE4F896726}" type="datetime1">
              <a:rPr lang="vi-VN" smtClean="0"/>
              <a:pPr/>
              <a:t>17/08/2021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4DF7A5F-1A9F-4660-A9B3-8642FF42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D12C6AB-11AA-4550-B782-625C571031F5}"/>
              </a:ext>
            </a:extLst>
          </p:cNvPr>
          <p:cNvSpPr txBox="1"/>
          <p:nvPr/>
        </p:nvSpPr>
        <p:spPr>
          <a:xfrm>
            <a:off x="-84841" y="136522"/>
            <a:ext cx="9228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Cảm</a:t>
            </a:r>
            <a:r>
              <a:rPr 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ơn</a:t>
            </a:r>
            <a:r>
              <a:rPr 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thầy</a:t>
            </a:r>
            <a:r>
              <a:rPr 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đã</a:t>
            </a:r>
            <a:r>
              <a:rPr 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theo</a:t>
            </a:r>
            <a:r>
              <a:rPr 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dõi</a:t>
            </a:r>
            <a:r>
              <a:rPr 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slide </a:t>
            </a:r>
            <a:r>
              <a:rPr lang="en-US" sz="3600" b="1" dirty="0" err="1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nhóm</a:t>
            </a:r>
            <a:r>
              <a:rPr 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em</a:t>
            </a:r>
            <a:r>
              <a:rPr lang="en-US" sz="3600" b="1" dirty="0">
                <a:solidFill>
                  <a:prstClr val="white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78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A3F925-F48D-4184-8391-DE8CBE54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69" y="-200418"/>
            <a:ext cx="80264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NỘI DUNG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B192188-80AE-4A27-9971-F6DF77BF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ADB65989-02D1-4DED-898C-20682645211D}"/>
              </a:ext>
            </a:extLst>
          </p:cNvPr>
          <p:cNvSpPr/>
          <p:nvPr/>
        </p:nvSpPr>
        <p:spPr>
          <a:xfrm>
            <a:off x="967202" y="1209410"/>
            <a:ext cx="662096" cy="66209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01</a:t>
            </a: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DE74213E-209C-43D7-978E-24CAD05A05BA}"/>
              </a:ext>
            </a:extLst>
          </p:cNvPr>
          <p:cNvSpPr txBox="1"/>
          <p:nvPr/>
        </p:nvSpPr>
        <p:spPr>
          <a:xfrm>
            <a:off x="2230627" y="1231339"/>
            <a:ext cx="6161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A8B2B2E3-3231-47C2-95A0-3C80D203532D}"/>
              </a:ext>
            </a:extLst>
          </p:cNvPr>
          <p:cNvSpPr/>
          <p:nvPr/>
        </p:nvSpPr>
        <p:spPr>
          <a:xfrm>
            <a:off x="976325" y="2031732"/>
            <a:ext cx="662096" cy="662096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02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B15CFABF-10A2-4E67-9B6D-CC1C1EA6E42F}"/>
              </a:ext>
            </a:extLst>
          </p:cNvPr>
          <p:cNvSpPr txBox="1"/>
          <p:nvPr/>
        </p:nvSpPr>
        <p:spPr>
          <a:xfrm>
            <a:off x="2230627" y="2983884"/>
            <a:ext cx="6359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endParaRPr lang="vi-V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7C6385DF-347C-4113-9402-05E23DDE4D3E}"/>
              </a:ext>
            </a:extLst>
          </p:cNvPr>
          <p:cNvSpPr/>
          <p:nvPr/>
        </p:nvSpPr>
        <p:spPr>
          <a:xfrm>
            <a:off x="976325" y="2883673"/>
            <a:ext cx="662096" cy="66209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BEBEC8C2-B2F4-42ED-A0DE-5F7C27335DB2}"/>
              </a:ext>
            </a:extLst>
          </p:cNvPr>
          <p:cNvSpPr txBox="1"/>
          <p:nvPr/>
        </p:nvSpPr>
        <p:spPr>
          <a:xfrm>
            <a:off x="2259592" y="4707931"/>
            <a:ext cx="6556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0ED12E56-8574-4B1B-8945-E19A98525495}"/>
              </a:ext>
            </a:extLst>
          </p:cNvPr>
          <p:cNvSpPr/>
          <p:nvPr/>
        </p:nvSpPr>
        <p:spPr>
          <a:xfrm>
            <a:off x="967202" y="3813277"/>
            <a:ext cx="662096" cy="662096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ysClr val="windowText" lastClr="000000"/>
                </a:solidFill>
              </a:rPr>
              <a:t>04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F67D67F4-EEB4-4B88-85D2-4532B6B096C2}"/>
              </a:ext>
            </a:extLst>
          </p:cNvPr>
          <p:cNvSpPr txBox="1"/>
          <p:nvPr/>
        </p:nvSpPr>
        <p:spPr>
          <a:xfrm>
            <a:off x="2188571" y="5480368"/>
            <a:ext cx="6359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400" b="1" dirty="0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25BCB30-7A1A-42DE-A0B2-4C3CF9E0A7D7}"/>
              </a:ext>
            </a:extLst>
          </p:cNvPr>
          <p:cNvSpPr/>
          <p:nvPr/>
        </p:nvSpPr>
        <p:spPr>
          <a:xfrm>
            <a:off x="976325" y="4635599"/>
            <a:ext cx="662096" cy="66209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9351B5F-6BD2-4283-94F4-A907E1F3DC69}"/>
              </a:ext>
            </a:extLst>
          </p:cNvPr>
          <p:cNvSpPr txBox="1"/>
          <p:nvPr/>
        </p:nvSpPr>
        <p:spPr>
          <a:xfrm>
            <a:off x="2230627" y="2078468"/>
            <a:ext cx="6359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ô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vi-VN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94E73A5C-ED68-43BE-B215-98B20A31D520}"/>
              </a:ext>
            </a:extLst>
          </p:cNvPr>
          <p:cNvSpPr txBox="1"/>
          <p:nvPr/>
        </p:nvSpPr>
        <p:spPr>
          <a:xfrm>
            <a:off x="2292771" y="3885533"/>
            <a:ext cx="6556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35A9703D-559F-4528-B7F7-CD0E36D2D436}"/>
              </a:ext>
            </a:extLst>
          </p:cNvPr>
          <p:cNvSpPr txBox="1"/>
          <p:nvPr/>
        </p:nvSpPr>
        <p:spPr>
          <a:xfrm>
            <a:off x="2230627" y="6196474"/>
            <a:ext cx="6556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Hình Bầu dục 24">
            <a:extLst>
              <a:ext uri="{FF2B5EF4-FFF2-40B4-BE49-F238E27FC236}">
                <a16:creationId xmlns:a16="http://schemas.microsoft.com/office/drawing/2014/main" id="{E97FB425-7D6C-480B-A405-ECFE97DEA604}"/>
              </a:ext>
            </a:extLst>
          </p:cNvPr>
          <p:cNvSpPr/>
          <p:nvPr/>
        </p:nvSpPr>
        <p:spPr>
          <a:xfrm>
            <a:off x="976325" y="6195904"/>
            <a:ext cx="662096" cy="662096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7</a:t>
            </a:r>
            <a:endParaRPr lang="vi-VN" sz="2000" dirty="0">
              <a:solidFill>
                <a:schemeClr val="bg1"/>
              </a:solidFill>
            </a:endParaRPr>
          </a:p>
        </p:txBody>
      </p:sp>
      <p:sp>
        <p:nvSpPr>
          <p:cNvPr id="27" name="Hình Bầu dục 26">
            <a:extLst>
              <a:ext uri="{FF2B5EF4-FFF2-40B4-BE49-F238E27FC236}">
                <a16:creationId xmlns:a16="http://schemas.microsoft.com/office/drawing/2014/main" id="{3825446D-5E1F-47F2-9D17-2F9451E8A50D}"/>
              </a:ext>
            </a:extLst>
          </p:cNvPr>
          <p:cNvSpPr/>
          <p:nvPr/>
        </p:nvSpPr>
        <p:spPr>
          <a:xfrm>
            <a:off x="976325" y="5371245"/>
            <a:ext cx="662096" cy="662096"/>
          </a:xfrm>
          <a:prstGeom prst="ellipse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vi-V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976A40-25A0-42CC-8097-B0A0DEE4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E8C632-BAC4-4795-89A4-F094D06A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E8BF-A688-43B8-9D83-0CDE4F896726}" type="datetime1">
              <a:rPr lang="vi-VN" smtClean="0"/>
              <a:pPr/>
              <a:t>17/08/2021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C06C24-E687-457A-995D-279B4635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A4DFFB9-B26A-4A33-8148-EB649A4310B7}"/>
              </a:ext>
            </a:extLst>
          </p:cNvPr>
          <p:cNvSpPr txBox="1"/>
          <p:nvPr/>
        </p:nvSpPr>
        <p:spPr>
          <a:xfrm>
            <a:off x="188650" y="1250907"/>
            <a:ext cx="8591366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dirty="0">
                <a:solidFill>
                  <a:srgbClr val="66666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524D092-DE30-4D94-A0F1-636785C2AE06}"/>
              </a:ext>
            </a:extLst>
          </p:cNvPr>
          <p:cNvSpPr txBox="1"/>
          <p:nvPr/>
        </p:nvSpPr>
        <p:spPr>
          <a:xfrm>
            <a:off x="363984" y="1250907"/>
            <a:ext cx="8513686" cy="4861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vững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xạ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xanh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xanh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dương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 G B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7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976A40-25A0-42CC-8097-B0A0DEE4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E8C632-BAC4-4795-89A4-F094D06A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D8E8BF-A688-43B8-9D83-0CDE4F896726}" type="datetime1">
              <a:rPr kumimoji="0" lang="vi-V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17/08/2021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C06C24-E687-457A-995D-279B4635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A4DFFB9-B26A-4A33-8148-EB649A4310B7}"/>
              </a:ext>
            </a:extLst>
          </p:cNvPr>
          <p:cNvSpPr txBox="1"/>
          <p:nvPr/>
        </p:nvSpPr>
        <p:spPr>
          <a:xfrm>
            <a:off x="188650" y="1250907"/>
            <a:ext cx="8591366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524D092-DE30-4D94-A0F1-636785C2AE06}"/>
              </a:ext>
            </a:extLst>
          </p:cNvPr>
          <p:cNvSpPr txBox="1"/>
          <p:nvPr/>
        </p:nvSpPr>
        <p:spPr>
          <a:xfrm>
            <a:off x="188650" y="1171852"/>
            <a:ext cx="8955350" cy="540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0005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328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63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47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marR="63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477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LCD.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190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38100" lvl="0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57300" algn="l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328,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TCS3200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LCD.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Arduino IDE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8100" lv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2573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00" lvl="0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57300" algn="l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Proteus.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57300" algn="l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Altium Designer.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0" lvl="0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57300" algn="l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ráp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57300" algn="l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1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976A40-25A0-42CC-8097-B0A0DEE4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E8C632-BAC4-4795-89A4-F094D06A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D8E8BF-A688-43B8-9D83-0CDE4F896726}" type="datetime1">
              <a:rPr kumimoji="0" lang="vi-V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17/08/2021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1C06C24-E687-457A-995D-279B4635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A4DFFB9-B26A-4A33-8148-EB649A4310B7}"/>
              </a:ext>
            </a:extLst>
          </p:cNvPr>
          <p:cNvSpPr txBox="1"/>
          <p:nvPr/>
        </p:nvSpPr>
        <p:spPr>
          <a:xfrm>
            <a:off x="188650" y="1250907"/>
            <a:ext cx="8591366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524D092-DE30-4D94-A0F1-636785C2AE06}"/>
              </a:ext>
            </a:extLst>
          </p:cNvPr>
          <p:cNvSpPr txBox="1"/>
          <p:nvPr/>
        </p:nvSpPr>
        <p:spPr>
          <a:xfrm>
            <a:off x="188650" y="1171852"/>
            <a:ext cx="8955350" cy="475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0005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-2286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2.2.1  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GB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ts val="11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R,G,B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LCD 16 x 02A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8740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indent="-2286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2.2.2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GB" sz="1800" b="1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ts val="4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5V.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algn="just">
              <a:lnSpc>
                <a:spcPts val="5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668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algn="just">
              <a:lnSpc>
                <a:spcPts val="4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328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algn="just">
              <a:lnSpc>
                <a:spcPts val="4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LCD 16 x 02.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algn="just">
              <a:lnSpc>
                <a:spcPts val="45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algn="just">
              <a:lnSpc>
                <a:spcPts val="16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6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A685F5-C1CF-4807-9A4C-948DBE0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461" y="-337221"/>
            <a:ext cx="8026400" cy="13255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CFEEAD-B54A-407E-AB1B-8EAF7BFB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E8BF-A688-43B8-9D83-0CDE4F896726}" type="datetime1">
              <a:rPr lang="vi-VN" smtClean="0"/>
              <a:pPr/>
              <a:t>17/08/2021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0C22150-867E-42B9-91F1-CDB37D4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3ECA0E99-903C-44EB-9995-A4B2579C4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38291"/>
              </p:ext>
            </p:extLst>
          </p:nvPr>
        </p:nvGraphicFramePr>
        <p:xfrm>
          <a:off x="122548" y="1247449"/>
          <a:ext cx="8778855" cy="565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779">
                  <a:extLst>
                    <a:ext uri="{9D8B030D-6E8A-4147-A177-3AD203B41FA5}">
                      <a16:colId xmlns:a16="http://schemas.microsoft.com/office/drawing/2014/main" val="1802438142"/>
                    </a:ext>
                  </a:extLst>
                </a:gridCol>
                <a:gridCol w="4945343">
                  <a:extLst>
                    <a:ext uri="{9D8B030D-6E8A-4147-A177-3AD203B41FA5}">
                      <a16:colId xmlns:a16="http://schemas.microsoft.com/office/drawing/2014/main" val="1856947122"/>
                    </a:ext>
                  </a:extLst>
                </a:gridCol>
                <a:gridCol w="1217733">
                  <a:extLst>
                    <a:ext uri="{9D8B030D-6E8A-4147-A177-3AD203B41FA5}">
                      <a16:colId xmlns:a16="http://schemas.microsoft.com/office/drawing/2014/main" val="3246370950"/>
                    </a:ext>
                  </a:extLst>
                </a:gridCol>
              </a:tblGrid>
              <a:tr h="493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Công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Mô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tả</a:t>
                      </a:r>
                      <a:r>
                        <a:rPr lang="en-US" sz="1600" dirty="0">
                          <a:effectLst/>
                        </a:rPr>
                        <a:t> chi </a:t>
                      </a:r>
                      <a:r>
                        <a:rPr lang="en-US" sz="1600" dirty="0" err="1">
                          <a:effectLst/>
                        </a:rPr>
                        <a:t>tiết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Thời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gian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thực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hiện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extLst>
                  <a:ext uri="{0D108BD9-81ED-4DB2-BD59-A6C34878D82A}">
                    <a16:rowId xmlns:a16="http://schemas.microsoft.com/office/drawing/2014/main" val="630580564"/>
                  </a:ext>
                </a:extLst>
              </a:tr>
              <a:tr h="580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Tìm hiểu đề tài 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Xác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định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đề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thiết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kế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của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sản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phẩm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 ngày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extLst>
                  <a:ext uri="{0D108BD9-81ED-4DB2-BD59-A6C34878D82A}">
                    <a16:rowId xmlns:a16="http://schemas.microsoft.com/office/drawing/2014/main" val="2030549229"/>
                  </a:ext>
                </a:extLst>
              </a:tr>
              <a:tr h="580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Mô tả kĩ thuật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-Yêu cầu chức năng </a:t>
                      </a:r>
                      <a:endParaRPr lang="en-GB" sz="140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-Yêu cầu phi chức năng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 ngày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extLst>
                  <a:ext uri="{0D108BD9-81ED-4DB2-BD59-A6C34878D82A}">
                    <a16:rowId xmlns:a16="http://schemas.microsoft.com/office/drawing/2014/main" val="2996602641"/>
                  </a:ext>
                </a:extLst>
              </a:tr>
              <a:tr h="953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Lập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kế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hoạch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Kế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hoạch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tổng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thể</a:t>
                      </a:r>
                      <a:endParaRPr lang="en-GB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Đánh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giá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lực</a:t>
                      </a:r>
                      <a:endParaRPr lang="en-GB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Phân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việc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2 </a:t>
                      </a:r>
                      <a:r>
                        <a:rPr lang="en-US" sz="1400" dirty="0" err="1">
                          <a:effectLst/>
                        </a:rPr>
                        <a:t>ngày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extLst>
                  <a:ext uri="{0D108BD9-81ED-4DB2-BD59-A6C34878D82A}">
                    <a16:rowId xmlns:a16="http://schemas.microsoft.com/office/drawing/2014/main" val="2854077107"/>
                  </a:ext>
                </a:extLst>
              </a:tr>
              <a:tr h="1325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Thiết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kế</a:t>
                      </a:r>
                      <a:r>
                        <a:rPr lang="en-US" sz="2000" dirty="0">
                          <a:effectLst/>
                        </a:rPr>
                        <a:t> chi </a:t>
                      </a:r>
                      <a:r>
                        <a:rPr lang="en-US" sz="2000" dirty="0" err="1">
                          <a:effectLst/>
                        </a:rPr>
                        <a:t>tiết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khối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Khối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phỏng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Khối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xử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lý</a:t>
                      </a:r>
                      <a:endParaRPr lang="en-GB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Khối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hiển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thị</a:t>
                      </a:r>
                      <a:endParaRPr lang="en-GB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Khối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đầu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3 </a:t>
                      </a:r>
                      <a:r>
                        <a:rPr lang="en-US" sz="1400" dirty="0" err="1">
                          <a:effectLst/>
                        </a:rPr>
                        <a:t>ngày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extLst>
                  <a:ext uri="{0D108BD9-81ED-4DB2-BD59-A6C34878D82A}">
                    <a16:rowId xmlns:a16="http://schemas.microsoft.com/office/drawing/2014/main" val="2463630831"/>
                  </a:ext>
                </a:extLst>
              </a:tr>
              <a:tr h="61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Code, Đưa ra phương án tối ưu 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-Code mạch tối ưu nhất có thể  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5 </a:t>
                      </a:r>
                      <a:r>
                        <a:rPr lang="en-US" sz="1400" dirty="0" err="1">
                          <a:effectLst/>
                        </a:rPr>
                        <a:t>ngày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extLst>
                  <a:ext uri="{0D108BD9-81ED-4DB2-BD59-A6C34878D82A}">
                    <a16:rowId xmlns:a16="http://schemas.microsoft.com/office/drawing/2014/main" val="3869312346"/>
                  </a:ext>
                </a:extLst>
              </a:tr>
              <a:tr h="297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Test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-Mô phỏng trên Proteus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2 ngày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extLst>
                  <a:ext uri="{0D108BD9-81ED-4DB2-BD59-A6C34878D82A}">
                    <a16:rowId xmlns:a16="http://schemas.microsoft.com/office/drawing/2014/main" val="1935804561"/>
                  </a:ext>
                </a:extLst>
              </a:tr>
              <a:tr h="366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Hoàn thiện sản phẩm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Sẽ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cố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gắng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hoàn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thật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khi</a:t>
                      </a:r>
                      <a:r>
                        <a:rPr lang="en-US" sz="1400" dirty="0">
                          <a:effectLst/>
                        </a:rPr>
                        <a:t> quay </a:t>
                      </a:r>
                      <a:r>
                        <a:rPr lang="en-US" sz="1400" dirty="0" err="1">
                          <a:effectLst/>
                        </a:rPr>
                        <a:t>trở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trường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extLst>
                  <a:ext uri="{0D108BD9-81ED-4DB2-BD59-A6C34878D82A}">
                    <a16:rowId xmlns:a16="http://schemas.microsoft.com/office/drawing/2014/main" val="1639181233"/>
                  </a:ext>
                </a:extLst>
              </a:tr>
              <a:tr h="332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Báo cáo 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r>
                        <a:rPr lang="en-US" sz="1400" dirty="0" err="1">
                          <a:effectLst/>
                        </a:rPr>
                        <a:t>Tổng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hợp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phỏng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mạch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3 </a:t>
                      </a:r>
                      <a:r>
                        <a:rPr lang="en-US" sz="1400" dirty="0" err="1">
                          <a:effectLst/>
                        </a:rPr>
                        <a:t>ngày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53" marR="60553" marT="0" marB="0"/>
                </a:tc>
                <a:extLst>
                  <a:ext uri="{0D108BD9-81ED-4DB2-BD59-A6C34878D82A}">
                    <a16:rowId xmlns:a16="http://schemas.microsoft.com/office/drawing/2014/main" val="293150991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51F90293-251E-40E3-9BEA-4E00583B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41" y="1112172"/>
            <a:ext cx="27764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77434BDC-E562-4C31-AAE7-DBBF7B7E471C}"/>
              </a:ext>
            </a:extLst>
          </p:cNvPr>
          <p:cNvSpPr txBox="1"/>
          <p:nvPr/>
        </p:nvSpPr>
        <p:spPr>
          <a:xfrm>
            <a:off x="0" y="788287"/>
            <a:ext cx="91440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5502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E8F226-00F9-463B-AB58-11E9319E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</p:spPr>
        <p:txBody>
          <a:bodyPr/>
          <a:lstStyle/>
          <a:p>
            <a:r>
              <a:rPr lang="en-US" dirty="0"/>
              <a:t> 3.Lập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7CA276-034C-4C00-A65F-F01EB36C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21D8E8BF-A688-43B8-9D83-0CDE4F896726}" type="datetime1">
              <a:rPr lang="vi-VN" smtClean="0"/>
              <a:pPr/>
              <a:t>17/08/2021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99573F2-6698-43EB-99B7-CD4EB873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A02EBBDA-6239-48A4-BF42-145536EAE28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05CDEB25-586B-46E6-BB00-EA6BA0ABB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22947"/>
              </p:ext>
            </p:extLst>
          </p:nvPr>
        </p:nvGraphicFramePr>
        <p:xfrm>
          <a:off x="0" y="1238248"/>
          <a:ext cx="4571999" cy="5844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307">
                  <a:extLst>
                    <a:ext uri="{9D8B030D-6E8A-4147-A177-3AD203B41FA5}">
                      <a16:colId xmlns:a16="http://schemas.microsoft.com/office/drawing/2014/main" val="2124262242"/>
                    </a:ext>
                  </a:extLst>
                </a:gridCol>
                <a:gridCol w="857790">
                  <a:extLst>
                    <a:ext uri="{9D8B030D-6E8A-4147-A177-3AD203B41FA5}">
                      <a16:colId xmlns:a16="http://schemas.microsoft.com/office/drawing/2014/main" val="3418695304"/>
                    </a:ext>
                  </a:extLst>
                </a:gridCol>
                <a:gridCol w="1207362">
                  <a:extLst>
                    <a:ext uri="{9D8B030D-6E8A-4147-A177-3AD203B41FA5}">
                      <a16:colId xmlns:a16="http://schemas.microsoft.com/office/drawing/2014/main" val="3358024957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2193908259"/>
                    </a:ext>
                  </a:extLst>
                </a:gridCol>
                <a:gridCol w="1029621">
                  <a:extLst>
                    <a:ext uri="{9D8B030D-6E8A-4147-A177-3AD203B41FA5}">
                      <a16:colId xmlns:a16="http://schemas.microsoft.com/office/drawing/2014/main" val="1595141815"/>
                    </a:ext>
                  </a:extLst>
                </a:gridCol>
                <a:gridCol w="701525">
                  <a:extLst>
                    <a:ext uri="{9D8B030D-6E8A-4147-A177-3AD203B41FA5}">
                      <a16:colId xmlns:a16="http://schemas.microsoft.com/office/drawing/2014/main" val="2257894084"/>
                    </a:ext>
                  </a:extLst>
                </a:gridCol>
              </a:tblGrid>
              <a:tr h="6745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STT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b="1">
                          <a:effectLst/>
                        </a:rPr>
                        <a:t>Công việc </a:t>
                      </a:r>
                      <a:endParaRPr lang="en-GB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Chi </a:t>
                      </a:r>
                      <a:r>
                        <a:rPr lang="en-US" sz="1400" b="1" dirty="0" err="1">
                          <a:effectLst/>
                        </a:rPr>
                        <a:t>tiết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b="1" dirty="0" err="1">
                          <a:effectLst/>
                        </a:rPr>
                        <a:t>Thời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gian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b="1" dirty="0" err="1">
                          <a:effectLst/>
                        </a:rPr>
                        <a:t>Tài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nguyên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cần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r>
                        <a:rPr lang="en-US" sz="1400" b="1" dirty="0" err="1">
                          <a:effectLst/>
                        </a:rPr>
                        <a:t>thiết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extLst>
                  <a:ext uri="{0D108BD9-81ED-4DB2-BD59-A6C34878D82A}">
                    <a16:rowId xmlns:a16="http://schemas.microsoft.com/office/drawing/2014/main" val="23447876"/>
                  </a:ext>
                </a:extLst>
              </a:tr>
              <a:tr h="13152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1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Tìm hiểu đề</a:t>
                      </a:r>
                      <a:endParaRPr lang="en-GB" sz="14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 tài 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Xác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định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đề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tài</a:t>
                      </a:r>
                      <a:endParaRPr lang="en-GB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dụng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sản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phẩm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2 </a:t>
                      </a:r>
                      <a:r>
                        <a:rPr lang="en-US" sz="1400" dirty="0" err="1">
                          <a:effectLst/>
                        </a:rPr>
                        <a:t>ngày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GOOGLE, GIT HUB,</a:t>
                      </a:r>
                      <a:endParaRPr lang="en-GB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ARDUINO group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nhóm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extLst>
                  <a:ext uri="{0D108BD9-81ED-4DB2-BD59-A6C34878D82A}">
                    <a16:rowId xmlns:a16="http://schemas.microsoft.com/office/drawing/2014/main" val="2379593736"/>
                  </a:ext>
                </a:extLst>
              </a:tr>
              <a:tr h="13152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2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Mô tả kĩ thuật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Yêu cầu chức năng </a:t>
                      </a:r>
                      <a:endParaRPr lang="en-GB" sz="14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Yêu cầu phi chức năng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2 ngày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MS WORD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nhóm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extLst>
                  <a:ext uri="{0D108BD9-81ED-4DB2-BD59-A6C34878D82A}">
                    <a16:rowId xmlns:a16="http://schemas.microsoft.com/office/drawing/2014/main" val="2065668431"/>
                  </a:ext>
                </a:extLst>
              </a:tr>
              <a:tr h="12157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3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Thiết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kế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sơ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đồ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khối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Thể hiện nguyên lý hoạt động của sản phẩm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3 ngày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MS WORD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nhóm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extLst>
                  <a:ext uri="{0D108BD9-81ED-4DB2-BD59-A6C34878D82A}">
                    <a16:rowId xmlns:a16="http://schemas.microsoft.com/office/drawing/2014/main" val="3200081489"/>
                  </a:ext>
                </a:extLst>
              </a:tr>
              <a:tr h="12414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4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Thiết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kế</a:t>
                      </a:r>
                      <a:r>
                        <a:rPr lang="en-US" sz="1400" dirty="0">
                          <a:effectLst/>
                        </a:rPr>
                        <a:t> chi </a:t>
                      </a:r>
                      <a:r>
                        <a:rPr lang="en-US" sz="1400" dirty="0" err="1">
                          <a:effectLst/>
                        </a:rPr>
                        <a:t>tiết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từng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khối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Phân tích thiết kế từng khối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5 ngày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MS WORD 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nhóm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74" marR="55374" marT="0" marB="0"/>
                </a:tc>
                <a:extLst>
                  <a:ext uri="{0D108BD9-81ED-4DB2-BD59-A6C34878D82A}">
                    <a16:rowId xmlns:a16="http://schemas.microsoft.com/office/drawing/2014/main" val="1504030910"/>
                  </a:ext>
                </a:extLst>
              </a:tr>
            </a:tbl>
          </a:graphicData>
        </a:graphic>
      </p:graphicFrame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ABA295CE-E81A-48FD-A253-523205999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339206"/>
              </p:ext>
            </p:extLst>
          </p:nvPr>
        </p:nvGraphicFramePr>
        <p:xfrm>
          <a:off x="4749283" y="1269836"/>
          <a:ext cx="4394719" cy="5865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947">
                  <a:extLst>
                    <a:ext uri="{9D8B030D-6E8A-4147-A177-3AD203B41FA5}">
                      <a16:colId xmlns:a16="http://schemas.microsoft.com/office/drawing/2014/main" val="3793236158"/>
                    </a:ext>
                  </a:extLst>
                </a:gridCol>
                <a:gridCol w="697366">
                  <a:extLst>
                    <a:ext uri="{9D8B030D-6E8A-4147-A177-3AD203B41FA5}">
                      <a16:colId xmlns:a16="http://schemas.microsoft.com/office/drawing/2014/main" val="2576544434"/>
                    </a:ext>
                  </a:extLst>
                </a:gridCol>
                <a:gridCol w="1009569">
                  <a:extLst>
                    <a:ext uri="{9D8B030D-6E8A-4147-A177-3AD203B41FA5}">
                      <a16:colId xmlns:a16="http://schemas.microsoft.com/office/drawing/2014/main" val="1283231010"/>
                    </a:ext>
                  </a:extLst>
                </a:gridCol>
                <a:gridCol w="858843">
                  <a:extLst>
                    <a:ext uri="{9D8B030D-6E8A-4147-A177-3AD203B41FA5}">
                      <a16:colId xmlns:a16="http://schemas.microsoft.com/office/drawing/2014/main" val="455744155"/>
                    </a:ext>
                  </a:extLst>
                </a:gridCol>
                <a:gridCol w="885004">
                  <a:extLst>
                    <a:ext uri="{9D8B030D-6E8A-4147-A177-3AD203B41FA5}">
                      <a16:colId xmlns:a16="http://schemas.microsoft.com/office/drawing/2014/main" val="963203172"/>
                    </a:ext>
                  </a:extLst>
                </a:gridCol>
                <a:gridCol w="614990">
                  <a:extLst>
                    <a:ext uri="{9D8B030D-6E8A-4147-A177-3AD203B41FA5}">
                      <a16:colId xmlns:a16="http://schemas.microsoft.com/office/drawing/2014/main" val="1640379467"/>
                    </a:ext>
                  </a:extLst>
                </a:gridCol>
              </a:tblGrid>
              <a:tr h="698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Code mạch 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Code Arduino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5 </a:t>
                      </a:r>
                      <a:r>
                        <a:rPr lang="en-US" sz="1400" dirty="0" err="1">
                          <a:effectLst/>
                        </a:rPr>
                        <a:t>ngày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ARDUINO IDE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nhóm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2162190"/>
                  </a:ext>
                </a:extLst>
              </a:tr>
              <a:tr h="25281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Thử nghiệm</a:t>
                      </a:r>
                      <a:endParaRPr lang="en-GB" sz="14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 mô phỏng,</a:t>
                      </a:r>
                      <a:endParaRPr lang="en-GB" sz="14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test mạch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Mô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phỏng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GB" sz="1400" dirty="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mềm</a:t>
                      </a:r>
                      <a:r>
                        <a:rPr lang="en-US" sz="1400" dirty="0">
                          <a:effectLst/>
                        </a:rPr>
                        <a:t> Proteus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2 ngày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PROTEUS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nhóm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713218"/>
                  </a:ext>
                </a:extLst>
              </a:tr>
              <a:tr h="12954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Hoàn thiện báo cáo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Tổng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hợp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cáo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3 ngày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MS WORD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Cả nhóm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509817"/>
                  </a:ext>
                </a:extLst>
              </a:tr>
              <a:tr h="10657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Thuyết trình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Bảo vệ đề tài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>
                          <a:effectLst/>
                        </a:rPr>
                        <a:t>1 ngày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Sản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phẩm</a:t>
                      </a:r>
                      <a:endParaRPr lang="en-GB" sz="14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>
                          <a:effectLst/>
                        </a:rPr>
                        <a:t>MS WORD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450215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Cả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nhóm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405258"/>
                  </a:ext>
                </a:extLst>
              </a:tr>
            </a:tbl>
          </a:graphicData>
        </a:graphic>
      </p:graphicFrame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30850D7-395D-4ADC-858E-8A7D33E1A14C}"/>
              </a:ext>
            </a:extLst>
          </p:cNvPr>
          <p:cNvSpPr txBox="1"/>
          <p:nvPr/>
        </p:nvSpPr>
        <p:spPr>
          <a:xfrm>
            <a:off x="0" y="771173"/>
            <a:ext cx="9143999" cy="498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tabLst>
                <a:tab pos="450215" algn="l"/>
              </a:tabLs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4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770B19-0841-4671-86C3-78D9AB47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226243"/>
            <a:ext cx="8026400" cy="1119959"/>
          </a:xfrm>
        </p:spPr>
        <p:txBody>
          <a:bodyPr/>
          <a:lstStyle/>
          <a:p>
            <a:r>
              <a:rPr lang="en-US" dirty="0"/>
              <a:t>4.Thiết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b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1C6B98E8-A318-46FD-A767-371561258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211394"/>
              </p:ext>
            </p:extLst>
          </p:nvPr>
        </p:nvGraphicFramePr>
        <p:xfrm>
          <a:off x="0" y="1063690"/>
          <a:ext cx="4821650" cy="529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A384D1-1C0D-4D16-AF7E-5076F7B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E8BF-A688-43B8-9D83-0CDE4F896726}" type="datetime1">
              <a:rPr lang="vi-VN" smtClean="0"/>
              <a:pPr/>
              <a:t>17/08/2021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3BCC84-6C02-46FB-BD42-48F5642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DE08C98-7780-451C-9F65-144DF25DC97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50" y="1346202"/>
            <a:ext cx="4434318" cy="37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3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1C6B98E8-A318-46FD-A767-371561258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063471"/>
              </p:ext>
            </p:extLst>
          </p:nvPr>
        </p:nvGraphicFramePr>
        <p:xfrm>
          <a:off x="33847" y="914400"/>
          <a:ext cx="4024733" cy="56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3A384D1-1C0D-4D16-AF7E-5076F7B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D8E8BF-A688-43B8-9D83-0CDE4F896726}" type="datetime1">
              <a:rPr kumimoji="0" lang="vi-V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17/08/2021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3BCC84-6C02-46FB-BD42-48F5642E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EBBDA-6239-48A4-BF42-145536EAE28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 Light"/>
              <a:ea typeface="+mn-ea"/>
              <a:cs typeface="+mn-cs"/>
            </a:endParaRPr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BBD5D069-2411-4842-8C25-FAE32B3D8D07}"/>
              </a:ext>
            </a:extLst>
          </p:cNvPr>
          <p:cNvSpPr txBox="1">
            <a:spLocks/>
          </p:cNvSpPr>
          <p:nvPr/>
        </p:nvSpPr>
        <p:spPr>
          <a:xfrm>
            <a:off x="488950" y="-122609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5.Chi tiết từng khối </a:t>
            </a:r>
            <a:endParaRPr lang="en-US" dirty="0"/>
          </a:p>
        </p:txBody>
      </p:sp>
      <p:pic>
        <p:nvPicPr>
          <p:cNvPr id="11" name="Picture 1" descr="ATmega328 with Arduino Optiboot (Arduino Uno)">
            <a:extLst>
              <a:ext uri="{FF2B5EF4-FFF2-40B4-BE49-F238E27FC236}">
                <a16:creationId xmlns:a16="http://schemas.microsoft.com/office/drawing/2014/main" id="{BC4B4448-C413-4694-BF75-7FFD67DAC3E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80" y="872802"/>
            <a:ext cx="5051573" cy="228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EBE22E6-9955-4413-8838-9DC3E393BCC2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144410" y="3261872"/>
            <a:ext cx="4879911" cy="33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798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2740</Words>
  <Application>Microsoft Office PowerPoint</Application>
  <PresentationFormat>Trình chiếu Trên màn hình (4:3)</PresentationFormat>
  <Paragraphs>331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9" baseType="lpstr">
      <vt:lpstr>Aharoni</vt:lpstr>
      <vt:lpstr>Arial</vt:lpstr>
      <vt:lpstr>Calibri</vt:lpstr>
      <vt:lpstr>Myriad Pro</vt:lpstr>
      <vt:lpstr>Myriad Pro Light</vt:lpstr>
      <vt:lpstr>Segoe UI</vt:lpstr>
      <vt:lpstr>Symbol</vt:lpstr>
      <vt:lpstr>Times New Roman</vt:lpstr>
      <vt:lpstr>Verdana</vt:lpstr>
      <vt:lpstr>Wingdings</vt:lpstr>
      <vt:lpstr>1_Office Theme</vt:lpstr>
      <vt:lpstr>  </vt:lpstr>
      <vt:lpstr>NỘI DUNG</vt:lpstr>
      <vt:lpstr>1. Tìm hiểu đề tài </vt:lpstr>
      <vt:lpstr>2. Mô tả kĩ thuật của sản phẩm </vt:lpstr>
      <vt:lpstr>2. Mô tả kĩ thuật của sản phẩm </vt:lpstr>
      <vt:lpstr>3. Lập kế hoạch</vt:lpstr>
      <vt:lpstr> 3.Lập kế hoạch</vt:lpstr>
      <vt:lpstr>4.Thiết kế sơ đồ khối  </vt:lpstr>
      <vt:lpstr>Bản trình bày PowerPoint</vt:lpstr>
      <vt:lpstr>Bản trình bày PowerPoint</vt:lpstr>
      <vt:lpstr>Bản trình bày PowerPoint</vt:lpstr>
      <vt:lpstr>Bản trình bày PowerPoint</vt:lpstr>
      <vt:lpstr>5.Chi tiết từng khối </vt:lpstr>
      <vt:lpstr>Bản trình bày PowerPoint</vt:lpstr>
      <vt:lpstr>5 Chi tiết từng khối </vt:lpstr>
      <vt:lpstr>6 Test mạch và mô phỏng</vt:lpstr>
      <vt:lpstr>7 Hoàn thiện mạnh khi quay lại trường học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Dung 20160671</dc:creator>
  <cp:lastModifiedBy>Le Quoc Viet (G0.HN)</cp:lastModifiedBy>
  <cp:revision>600</cp:revision>
  <dcterms:created xsi:type="dcterms:W3CDTF">2017-12-05T14:10:00Z</dcterms:created>
  <dcterms:modified xsi:type="dcterms:W3CDTF">2021-08-17T13:17:31Z</dcterms:modified>
</cp:coreProperties>
</file>