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sldIdLst>
    <p:sldId id="256" r:id="rId2"/>
    <p:sldId id="257" r:id="rId3"/>
    <p:sldId id="297" r:id="rId4"/>
    <p:sldId id="339" r:id="rId5"/>
    <p:sldId id="298" r:id="rId6"/>
    <p:sldId id="340" r:id="rId7"/>
    <p:sldId id="341" r:id="rId8"/>
    <p:sldId id="344" r:id="rId9"/>
    <p:sldId id="368" r:id="rId10"/>
    <p:sldId id="347" r:id="rId11"/>
    <p:sldId id="369" r:id="rId12"/>
    <p:sldId id="370" r:id="rId13"/>
    <p:sldId id="371" r:id="rId14"/>
    <p:sldId id="372" r:id="rId15"/>
    <p:sldId id="373" r:id="rId16"/>
    <p:sldId id="374" r:id="rId17"/>
    <p:sldId id="375" r:id="rId18"/>
    <p:sldId id="376" r:id="rId19"/>
    <p:sldId id="377" r:id="rId20"/>
    <p:sldId id="378" r:id="rId21"/>
    <p:sldId id="380" r:id="rId22"/>
    <p:sldId id="381" r:id="rId23"/>
    <p:sldId id="382" r:id="rId24"/>
    <p:sldId id="383" r:id="rId25"/>
    <p:sldId id="384" r:id="rId26"/>
    <p:sldId id="385" r:id="rId27"/>
    <p:sldId id="386" r:id="rId28"/>
    <p:sldId id="387" r:id="rId29"/>
    <p:sldId id="388" r:id="rId30"/>
    <p:sldId id="389" r:id="rId31"/>
    <p:sldId id="390" r:id="rId32"/>
    <p:sldId id="294" r:id="rId33"/>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C2C06"/>
    <a:srgbClr val="D4E43C"/>
    <a:srgbClr val="333333"/>
    <a:srgbClr val="6FB9D7"/>
    <a:srgbClr val="000000"/>
    <a:srgbClr val="808080"/>
    <a:srgbClr val="969696"/>
    <a:srgbClr val="FF7F0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327" autoAdjust="0"/>
    <p:restoredTop sz="94628" autoAdjust="0"/>
  </p:normalViewPr>
  <p:slideViewPr>
    <p:cSldViewPr>
      <p:cViewPr varScale="1">
        <p:scale>
          <a:sx n="70" d="100"/>
          <a:sy n="70" d="100"/>
        </p:scale>
        <p:origin x="1356" y="60"/>
      </p:cViewPr>
      <p:guideLst>
        <p:guide orient="horz" pos="2160"/>
        <p:guide pos="2880"/>
      </p:guideLst>
    </p:cSldViewPr>
  </p:slideViewPr>
  <p:outlineViewPr>
    <p:cViewPr>
      <p:scale>
        <a:sx n="33" d="100"/>
        <a:sy n="33" d="100"/>
      </p:scale>
      <p:origin x="0" y="4746"/>
    </p:cViewPr>
  </p:outlineViewPr>
  <p:notesTextViewPr>
    <p:cViewPr>
      <p:scale>
        <a:sx n="100" d="100"/>
        <a:sy n="100" d="100"/>
      </p:scale>
      <p:origin x="0" y="0"/>
    </p:cViewPr>
  </p:notesTextViewPr>
  <p:sorterViewPr>
    <p:cViewPr>
      <p:scale>
        <a:sx n="100" d="100"/>
        <a:sy n="100" d="100"/>
      </p:scale>
      <p:origin x="0" y="9414"/>
    </p:cViewPr>
  </p:sorterViewPr>
  <p:notesViewPr>
    <p:cSldViewPr>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921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922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922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922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922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7EF2EDDF-53BD-43A0-BA3A-2C1DA5B1E410}" type="slidenum">
              <a:rPr lang="en-US"/>
              <a:pPr/>
              <a:t>‹#›</a:t>
            </a:fld>
            <a:endParaRPr lang="en-US"/>
          </a:p>
        </p:txBody>
      </p:sp>
    </p:spTree>
    <p:extLst>
      <p:ext uri="{BB962C8B-B14F-4D97-AF65-F5344CB8AC3E}">
        <p14:creationId xmlns:p14="http://schemas.microsoft.com/office/powerpoint/2010/main" val="269682183"/>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EF2EDDF-53BD-43A0-BA3A-2C1DA5B1E410}" type="slidenum">
              <a:rPr lang="en-US" smtClean="0"/>
              <a:pPr/>
              <a:t>27</a:t>
            </a:fld>
            <a:endParaRPr lang="en-US"/>
          </a:p>
        </p:txBody>
      </p:sp>
    </p:spTree>
    <p:extLst>
      <p:ext uri="{BB962C8B-B14F-4D97-AF65-F5344CB8AC3E}">
        <p14:creationId xmlns:p14="http://schemas.microsoft.com/office/powerpoint/2010/main" val="12710862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EF2EDDF-53BD-43A0-BA3A-2C1DA5B1E410}" type="slidenum">
              <a:rPr lang="en-US" smtClean="0"/>
              <a:pPr/>
              <a:t>28</a:t>
            </a:fld>
            <a:endParaRPr lang="en-US"/>
          </a:p>
        </p:txBody>
      </p:sp>
    </p:spTree>
    <p:extLst>
      <p:ext uri="{BB962C8B-B14F-4D97-AF65-F5344CB8AC3E}">
        <p14:creationId xmlns:p14="http://schemas.microsoft.com/office/powerpoint/2010/main" val="12710862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EF2EDDF-53BD-43A0-BA3A-2C1DA5B1E410}" type="slidenum">
              <a:rPr lang="en-US" smtClean="0"/>
              <a:pPr/>
              <a:t>29</a:t>
            </a:fld>
            <a:endParaRPr lang="en-US"/>
          </a:p>
        </p:txBody>
      </p:sp>
    </p:spTree>
    <p:extLst>
      <p:ext uri="{BB962C8B-B14F-4D97-AF65-F5344CB8AC3E}">
        <p14:creationId xmlns:p14="http://schemas.microsoft.com/office/powerpoint/2010/main" val="12710862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EF2EDDF-53BD-43A0-BA3A-2C1DA5B1E410}" type="slidenum">
              <a:rPr lang="en-US" smtClean="0"/>
              <a:pPr/>
              <a:t>30</a:t>
            </a:fld>
            <a:endParaRPr lang="en-US"/>
          </a:p>
        </p:txBody>
      </p:sp>
    </p:spTree>
    <p:extLst>
      <p:ext uri="{BB962C8B-B14F-4D97-AF65-F5344CB8AC3E}">
        <p14:creationId xmlns:p14="http://schemas.microsoft.com/office/powerpoint/2010/main" val="12710862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EF2EDDF-53BD-43A0-BA3A-2C1DA5B1E410}" type="slidenum">
              <a:rPr lang="en-US" smtClean="0"/>
              <a:pPr/>
              <a:t>31</a:t>
            </a:fld>
            <a:endParaRPr lang="en-US"/>
          </a:p>
        </p:txBody>
      </p:sp>
    </p:spTree>
    <p:extLst>
      <p:ext uri="{BB962C8B-B14F-4D97-AF65-F5344CB8AC3E}">
        <p14:creationId xmlns:p14="http://schemas.microsoft.com/office/powerpoint/2010/main" val="12710862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p:bgPr>
    </p:bg>
    <p:spTree>
      <p:nvGrpSpPr>
        <p:cNvPr id="1" name=""/>
        <p:cNvGrpSpPr/>
        <p:nvPr/>
      </p:nvGrpSpPr>
      <p:grpSpPr>
        <a:xfrm>
          <a:off x="0" y="0"/>
          <a:ext cx="0" cy="0"/>
          <a:chOff x="0" y="0"/>
          <a:chExt cx="0" cy="0"/>
        </a:xfrm>
      </p:grpSpPr>
      <p:sp>
        <p:nvSpPr>
          <p:cNvPr id="38" name="Rectangle 37"/>
          <p:cNvSpPr/>
          <p:nvPr userDrawn="1"/>
        </p:nvSpPr>
        <p:spPr>
          <a:xfrm>
            <a:off x="0" y="4188619"/>
            <a:ext cx="9144000" cy="459581"/>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userDrawn="1"/>
        </p:nvSpPr>
        <p:spPr>
          <a:xfrm>
            <a:off x="0" y="2438400"/>
            <a:ext cx="9144000" cy="1750219"/>
          </a:xfrm>
          <a:prstGeom prst="rect">
            <a:avLst/>
          </a:prstGeom>
          <a:solidFill>
            <a:srgbClr val="D4E4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23" name="Rectangle 27"/>
          <p:cNvSpPr>
            <a:spLocks noChangeArrowheads="1"/>
          </p:cNvSpPr>
          <p:nvPr userDrawn="1"/>
        </p:nvSpPr>
        <p:spPr bwMode="gray">
          <a:xfrm>
            <a:off x="336901" y="735459"/>
            <a:ext cx="8476546" cy="5415656"/>
          </a:xfrm>
          <a:prstGeom prst="rect">
            <a:avLst/>
          </a:prstGeom>
          <a:noFill/>
          <a:ln w="12700">
            <a:noFill/>
            <a:miter lim="800000"/>
            <a:headEnd/>
            <a:tailEnd/>
          </a:ln>
          <a:effectLst/>
        </p:spPr>
        <p:txBody>
          <a:bodyPr wrap="none" anchor="ctr"/>
          <a:lstStyle/>
          <a:p>
            <a:endParaRPr lang="en-US"/>
          </a:p>
        </p:txBody>
      </p:sp>
      <p:sp>
        <p:nvSpPr>
          <p:cNvPr id="4125" name="Text Box 29"/>
          <p:cNvSpPr txBox="1">
            <a:spLocks noChangeArrowheads="1"/>
          </p:cNvSpPr>
          <p:nvPr userDrawn="1"/>
        </p:nvSpPr>
        <p:spPr bwMode="gray">
          <a:xfrm>
            <a:off x="3176496" y="6550223"/>
            <a:ext cx="2767104" cy="307777"/>
          </a:xfrm>
          <a:prstGeom prst="rect">
            <a:avLst/>
          </a:prstGeom>
          <a:noFill/>
          <a:ln w="9525">
            <a:noFill/>
            <a:miter lim="800000"/>
            <a:headEnd/>
            <a:tailEnd/>
          </a:ln>
          <a:effectLst/>
        </p:spPr>
        <p:txBody>
          <a:bodyPr wrap="none">
            <a:spAutoFit/>
          </a:bodyPr>
          <a:lstStyle/>
          <a:p>
            <a:pPr algn="l"/>
            <a:r>
              <a:rPr lang="en-US" sz="1400" b="1" i="0" dirty="0" smtClean="0">
                <a:solidFill>
                  <a:srgbClr val="0070C0"/>
                </a:solidFill>
                <a:latin typeface="Segoe UI" pitchFamily="34" charset="0"/>
                <a:ea typeface="Segoe UI" pitchFamily="34" charset="0"/>
                <a:cs typeface="Segoe UI" pitchFamily="34" charset="0"/>
              </a:rPr>
              <a:t>THỪA</a:t>
            </a:r>
            <a:r>
              <a:rPr lang="en-US" sz="1400" b="1" i="0" baseline="0" dirty="0" smtClean="0">
                <a:solidFill>
                  <a:srgbClr val="0070C0"/>
                </a:solidFill>
                <a:latin typeface="Segoe UI" pitchFamily="34" charset="0"/>
                <a:ea typeface="Segoe UI" pitchFamily="34" charset="0"/>
                <a:cs typeface="Segoe UI" pitchFamily="34" charset="0"/>
              </a:rPr>
              <a:t> THIÊN HUẾ - NĂM 2019</a:t>
            </a:r>
            <a:endParaRPr lang="en-US" sz="1400" b="1" i="0" dirty="0">
              <a:solidFill>
                <a:srgbClr val="0070C0"/>
              </a:solidFill>
              <a:latin typeface="Segoe UI" pitchFamily="34" charset="0"/>
              <a:ea typeface="Segoe UI" pitchFamily="34" charset="0"/>
              <a:cs typeface="Segoe UI" pitchFamily="34" charset="0"/>
            </a:endParaRPr>
          </a:p>
        </p:txBody>
      </p:sp>
      <p:sp>
        <p:nvSpPr>
          <p:cNvPr id="30" name="Rectangle 3"/>
          <p:cNvSpPr txBox="1">
            <a:spLocks noChangeArrowheads="1"/>
          </p:cNvSpPr>
          <p:nvPr userDrawn="1"/>
        </p:nvSpPr>
        <p:spPr bwMode="gray">
          <a:xfrm>
            <a:off x="1295400" y="4208930"/>
            <a:ext cx="6400800" cy="4095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0" indent="0" algn="dist" rtl="0" eaLnBrk="1" fontAlgn="base" hangingPunct="1">
              <a:spcBef>
                <a:spcPct val="20000"/>
              </a:spcBef>
              <a:spcAft>
                <a:spcPct val="0"/>
              </a:spcAft>
              <a:buFontTx/>
              <a:buNone/>
              <a:defRPr sz="2000" b="1">
                <a:solidFill>
                  <a:srgbClr val="777777"/>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algn="ctr"/>
            <a:r>
              <a:rPr lang="en-US" sz="2400" baseline="0" dirty="0" smtClean="0">
                <a:solidFill>
                  <a:srgbClr val="EC2C06"/>
                </a:solidFill>
                <a:latin typeface="Segoe UI" pitchFamily="34" charset="0"/>
                <a:ea typeface="Segoe UI" pitchFamily="34" charset="0"/>
                <a:cs typeface="Segoe UI" pitchFamily="34" charset="0"/>
              </a:rPr>
              <a:t>QIS</a:t>
            </a:r>
            <a:endParaRPr lang="en-US" sz="2400" dirty="0">
              <a:solidFill>
                <a:srgbClr val="EC2C06"/>
              </a:solidFill>
              <a:latin typeface="Segoe UI" pitchFamily="34" charset="0"/>
              <a:ea typeface="Segoe UI" pitchFamily="34" charset="0"/>
              <a:cs typeface="Segoe UI" pitchFamily="34" charset="0"/>
            </a:endParaRPr>
          </a:p>
        </p:txBody>
      </p:sp>
      <p:sp>
        <p:nvSpPr>
          <p:cNvPr id="31" name="Rectangle 2"/>
          <p:cNvSpPr txBox="1">
            <a:spLocks noChangeArrowheads="1"/>
          </p:cNvSpPr>
          <p:nvPr userDrawn="1"/>
        </p:nvSpPr>
        <p:spPr bwMode="gray">
          <a:xfrm>
            <a:off x="815183" y="2590402"/>
            <a:ext cx="7566817" cy="144621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2400" b="1" baseline="0">
                <a:solidFill>
                  <a:srgbClr val="000000"/>
                </a:solidFill>
                <a:latin typeface="+mj-lt"/>
                <a:ea typeface="+mj-ea"/>
                <a:cs typeface="+mj-cs"/>
              </a:defRPr>
            </a:lvl1pPr>
            <a:lvl2pPr algn="l" rtl="0" eaLnBrk="1" fontAlgn="base" hangingPunct="1">
              <a:spcBef>
                <a:spcPct val="0"/>
              </a:spcBef>
              <a:spcAft>
                <a:spcPct val="0"/>
              </a:spcAft>
              <a:defRPr sz="4200" b="1">
                <a:solidFill>
                  <a:srgbClr val="000000"/>
                </a:solidFill>
                <a:latin typeface="Arial" charset="0"/>
              </a:defRPr>
            </a:lvl2pPr>
            <a:lvl3pPr algn="l" rtl="0" eaLnBrk="1" fontAlgn="base" hangingPunct="1">
              <a:spcBef>
                <a:spcPct val="0"/>
              </a:spcBef>
              <a:spcAft>
                <a:spcPct val="0"/>
              </a:spcAft>
              <a:defRPr sz="4200" b="1">
                <a:solidFill>
                  <a:srgbClr val="000000"/>
                </a:solidFill>
                <a:latin typeface="Arial" charset="0"/>
              </a:defRPr>
            </a:lvl3pPr>
            <a:lvl4pPr algn="l" rtl="0" eaLnBrk="1" fontAlgn="base" hangingPunct="1">
              <a:spcBef>
                <a:spcPct val="0"/>
              </a:spcBef>
              <a:spcAft>
                <a:spcPct val="0"/>
              </a:spcAft>
              <a:defRPr sz="4200" b="1">
                <a:solidFill>
                  <a:srgbClr val="000000"/>
                </a:solidFill>
                <a:latin typeface="Arial" charset="0"/>
              </a:defRPr>
            </a:lvl4pPr>
            <a:lvl5pPr algn="l" rtl="0" eaLnBrk="1" fontAlgn="base" hangingPunct="1">
              <a:spcBef>
                <a:spcPct val="0"/>
              </a:spcBef>
              <a:spcAft>
                <a:spcPct val="0"/>
              </a:spcAft>
              <a:defRPr sz="4200" b="1">
                <a:solidFill>
                  <a:srgbClr val="000000"/>
                </a:solidFill>
                <a:latin typeface="Arial" charset="0"/>
              </a:defRPr>
            </a:lvl5pPr>
            <a:lvl6pPr marL="457200" algn="l" rtl="0" eaLnBrk="1" fontAlgn="base" hangingPunct="1">
              <a:spcBef>
                <a:spcPct val="0"/>
              </a:spcBef>
              <a:spcAft>
                <a:spcPct val="0"/>
              </a:spcAft>
              <a:defRPr sz="4200" b="1">
                <a:solidFill>
                  <a:srgbClr val="000000"/>
                </a:solidFill>
                <a:latin typeface="Arial" charset="0"/>
              </a:defRPr>
            </a:lvl6pPr>
            <a:lvl7pPr marL="914400" algn="l" rtl="0" eaLnBrk="1" fontAlgn="base" hangingPunct="1">
              <a:spcBef>
                <a:spcPct val="0"/>
              </a:spcBef>
              <a:spcAft>
                <a:spcPct val="0"/>
              </a:spcAft>
              <a:defRPr sz="4200" b="1">
                <a:solidFill>
                  <a:srgbClr val="000000"/>
                </a:solidFill>
                <a:latin typeface="Arial" charset="0"/>
              </a:defRPr>
            </a:lvl7pPr>
            <a:lvl8pPr marL="1371600" algn="l" rtl="0" eaLnBrk="1" fontAlgn="base" hangingPunct="1">
              <a:spcBef>
                <a:spcPct val="0"/>
              </a:spcBef>
              <a:spcAft>
                <a:spcPct val="0"/>
              </a:spcAft>
              <a:defRPr sz="4200" b="1">
                <a:solidFill>
                  <a:srgbClr val="000000"/>
                </a:solidFill>
                <a:latin typeface="Arial" charset="0"/>
              </a:defRPr>
            </a:lvl8pPr>
            <a:lvl9pPr marL="1828800" algn="l" rtl="0" eaLnBrk="1" fontAlgn="base" hangingPunct="1">
              <a:spcBef>
                <a:spcPct val="0"/>
              </a:spcBef>
              <a:spcAft>
                <a:spcPct val="0"/>
              </a:spcAft>
              <a:defRPr sz="4200" b="1">
                <a:solidFill>
                  <a:srgbClr val="000000"/>
                </a:solidFill>
                <a:latin typeface="Arial" charset="0"/>
              </a:defRPr>
            </a:lvl9pPr>
          </a:lstStyle>
          <a:p>
            <a:pPr marL="0" marR="0" indent="0" algn="ctr" defTabSz="914400" rtl="0" eaLnBrk="1" fontAlgn="base" latinLnBrk="0" hangingPunct="1">
              <a:lnSpc>
                <a:spcPts val="3200"/>
              </a:lnSpc>
              <a:spcBef>
                <a:spcPct val="0"/>
              </a:spcBef>
              <a:spcAft>
                <a:spcPct val="0"/>
              </a:spcAft>
              <a:buClrTx/>
              <a:buSzTx/>
              <a:buFontTx/>
              <a:buNone/>
              <a:tabLst/>
              <a:defRPr/>
            </a:pPr>
            <a:r>
              <a:rPr lang="en-US" sz="4000" b="1" i="0" kern="1200" baseline="0" dirty="0" smtClean="0">
                <a:solidFill>
                  <a:srgbClr val="0070C0"/>
                </a:solidFill>
                <a:effectLst/>
                <a:latin typeface="Segoe UI" pitchFamily="34" charset="0"/>
                <a:ea typeface="Segoe UI" pitchFamily="34" charset="0"/>
                <a:cs typeface="Segoe UI" pitchFamily="34" charset="0"/>
              </a:rPr>
              <a:t>SQL Server Reporting Services</a:t>
            </a:r>
          </a:p>
        </p:txBody>
      </p:sp>
      <p:sp>
        <p:nvSpPr>
          <p:cNvPr id="32" name="Rectangle 3"/>
          <p:cNvSpPr txBox="1">
            <a:spLocks noChangeArrowheads="1"/>
          </p:cNvSpPr>
          <p:nvPr userDrawn="1"/>
        </p:nvSpPr>
        <p:spPr bwMode="gray">
          <a:xfrm>
            <a:off x="2135187" y="1310480"/>
            <a:ext cx="4722813" cy="74692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Tx/>
              <a:buNone/>
              <a:defRPr sz="2000" b="1" baseline="0">
                <a:solidFill>
                  <a:srgbClr val="777777"/>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r>
              <a:rPr lang="en-US" sz="3600" dirty="0" smtClean="0">
                <a:solidFill>
                  <a:srgbClr val="0070C0"/>
                </a:solidFill>
                <a:latin typeface="Segoe UI" pitchFamily="34" charset="0"/>
                <a:ea typeface="Segoe UI" pitchFamily="34" charset="0"/>
                <a:cs typeface="Segoe UI" pitchFamily="34" charset="0"/>
              </a:rPr>
              <a:t>OSC</a:t>
            </a:r>
            <a:r>
              <a:rPr lang="en-US" sz="3600" baseline="0" dirty="0" smtClean="0">
                <a:solidFill>
                  <a:srgbClr val="0070C0"/>
                </a:solidFill>
                <a:latin typeface="Segoe UI" pitchFamily="34" charset="0"/>
                <a:ea typeface="Segoe UI" pitchFamily="34" charset="0"/>
                <a:cs typeface="Segoe UI" pitchFamily="34" charset="0"/>
              </a:rPr>
              <a:t> PROJECT</a:t>
            </a:r>
            <a:endParaRPr lang="en-US" sz="3600" dirty="0">
              <a:solidFill>
                <a:srgbClr val="0070C0"/>
              </a:solidFill>
              <a:latin typeface="Segoe UI" pitchFamily="34" charset="0"/>
              <a:ea typeface="Segoe UI" pitchFamily="34" charset="0"/>
              <a:cs typeface="Segoe UI" pitchFamily="34" charset="0"/>
            </a:endParaRPr>
          </a:p>
        </p:txBody>
      </p:sp>
      <p:sp>
        <p:nvSpPr>
          <p:cNvPr id="29" name="Rectangle 3"/>
          <p:cNvSpPr txBox="1">
            <a:spLocks noChangeArrowheads="1"/>
          </p:cNvSpPr>
          <p:nvPr userDrawn="1"/>
        </p:nvSpPr>
        <p:spPr bwMode="gray">
          <a:xfrm>
            <a:off x="76200" y="228600"/>
            <a:ext cx="2667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Tx/>
              <a:buNone/>
              <a:defRPr sz="2000" b="1" baseline="0">
                <a:solidFill>
                  <a:srgbClr val="777777"/>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r>
              <a:rPr lang="en-US" sz="1800" dirty="0" smtClean="0">
                <a:solidFill>
                  <a:srgbClr val="0070C0"/>
                </a:solidFill>
                <a:latin typeface="Segoe UI" pitchFamily="34" charset="0"/>
                <a:ea typeface="Segoe UI" pitchFamily="34" charset="0"/>
                <a:cs typeface="Segoe UI" pitchFamily="34" charset="0"/>
              </a:rPr>
              <a:t>BRYCEN VIỆT</a:t>
            </a:r>
            <a:r>
              <a:rPr lang="en-US" sz="1800" baseline="0" dirty="0" smtClean="0">
                <a:solidFill>
                  <a:srgbClr val="0070C0"/>
                </a:solidFill>
                <a:latin typeface="Segoe UI" pitchFamily="34" charset="0"/>
                <a:ea typeface="Segoe UI" pitchFamily="34" charset="0"/>
                <a:cs typeface="Segoe UI" pitchFamily="34" charset="0"/>
              </a:rPr>
              <a:t> NAM</a:t>
            </a:r>
            <a:endParaRPr lang="en-US" sz="1800" dirty="0">
              <a:solidFill>
                <a:srgbClr val="0070C0"/>
              </a:solidFill>
              <a:latin typeface="Segoe UI" pitchFamily="34" charset="0"/>
              <a:ea typeface="Segoe UI" pitchFamily="34" charset="0"/>
              <a:cs typeface="Segoe UI" pitchFamily="34" charset="0"/>
            </a:endParaRPr>
          </a:p>
        </p:txBody>
      </p:sp>
      <p:sp>
        <p:nvSpPr>
          <p:cNvPr id="34" name="Rectangle 3"/>
          <p:cNvSpPr txBox="1">
            <a:spLocks noChangeArrowheads="1"/>
          </p:cNvSpPr>
          <p:nvPr userDrawn="1"/>
        </p:nvSpPr>
        <p:spPr bwMode="gray">
          <a:xfrm>
            <a:off x="7086600" y="228600"/>
            <a:ext cx="1828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Tx/>
              <a:buNone/>
              <a:defRPr sz="2000" b="1" baseline="0">
                <a:solidFill>
                  <a:srgbClr val="777777"/>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r>
              <a:rPr lang="en-US" sz="1800" dirty="0" smtClean="0">
                <a:solidFill>
                  <a:srgbClr val="0070C0"/>
                </a:solidFill>
                <a:latin typeface="Segoe UI" pitchFamily="34" charset="0"/>
                <a:ea typeface="Segoe UI" pitchFamily="34" charset="0"/>
                <a:cs typeface="Segoe UI" pitchFamily="34" charset="0"/>
              </a:rPr>
              <a:t>EMO - TEAM</a:t>
            </a:r>
            <a:endParaRPr lang="en-US" sz="1800" dirty="0">
              <a:solidFill>
                <a:srgbClr val="0070C0"/>
              </a:solidFill>
              <a:latin typeface="Segoe UI" pitchFamily="34" charset="0"/>
              <a:ea typeface="Segoe UI" pitchFamily="34" charset="0"/>
              <a:cs typeface="Segoe UI" pitchFamily="34" charset="0"/>
            </a:endParaRPr>
          </a:p>
        </p:txBody>
      </p:sp>
      <p:sp>
        <p:nvSpPr>
          <p:cNvPr id="36" name="Rectangle 3"/>
          <p:cNvSpPr txBox="1">
            <a:spLocks noChangeArrowheads="1"/>
          </p:cNvSpPr>
          <p:nvPr userDrawn="1"/>
        </p:nvSpPr>
        <p:spPr bwMode="gray">
          <a:xfrm>
            <a:off x="990600" y="5562600"/>
            <a:ext cx="7162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Tx/>
              <a:buNone/>
              <a:defRPr sz="2000" b="1" baseline="0">
                <a:solidFill>
                  <a:srgbClr val="777777"/>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r>
              <a:rPr lang="en-US" sz="1800" dirty="0" smtClean="0">
                <a:solidFill>
                  <a:srgbClr val="0070C0"/>
                </a:solidFill>
                <a:latin typeface="Segoe UI" pitchFamily="34" charset="0"/>
                <a:ea typeface="Segoe UI" pitchFamily="34" charset="0"/>
                <a:cs typeface="Segoe UI" pitchFamily="34" charset="0"/>
              </a:rPr>
              <a:t>NGƯỜI</a:t>
            </a:r>
            <a:r>
              <a:rPr lang="en-US" sz="1800" baseline="0" dirty="0" smtClean="0">
                <a:solidFill>
                  <a:srgbClr val="0070C0"/>
                </a:solidFill>
                <a:latin typeface="Segoe UI" pitchFamily="34" charset="0"/>
                <a:ea typeface="Segoe UI" pitchFamily="34" charset="0"/>
                <a:cs typeface="Segoe UI" pitchFamily="34" charset="0"/>
              </a:rPr>
              <a:t> TRÌNH BÀY: TRẦN DỤNG CƯỜNG</a:t>
            </a:r>
            <a:endParaRPr lang="en-US" sz="1800" dirty="0">
              <a:solidFill>
                <a:srgbClr val="0070C0"/>
              </a:solidFill>
              <a:latin typeface="Segoe UI" pitchFamily="34" charset="0"/>
              <a:ea typeface="Segoe UI" pitchFamily="34" charset="0"/>
              <a:cs typeface="Segoe UI" pitchFamily="34" charset="0"/>
            </a:endParaRPr>
          </a:p>
        </p:txBody>
      </p:sp>
    </p:spTree>
  </p:cSld>
  <p:clrMapOvr>
    <a:masterClrMapping/>
  </p:clrMapOv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D08CB35E-5399-4F75-922A-589ECD53FBFB}" type="slidenum">
              <a:rPr lang="en-US"/>
              <a:pPr/>
              <a:t>‹#›</a:t>
            </a:fld>
            <a:endParaRPr 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09CA23AF-8439-4E49-8DEE-3A6D10B9B6AA}" type="slidenum">
              <a:rPr lang="en-US"/>
              <a:pPr/>
              <a:t>‹#›</a:t>
            </a:fld>
            <a:endParaRPr lang="en-US"/>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98438"/>
            <a:ext cx="2057400" cy="59277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98438"/>
            <a:ext cx="6019800" cy="59277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62A6B850-CA7D-4539-850B-59DC779D80AC}" type="slidenum">
              <a:rPr lang="en-US"/>
              <a:pPr/>
              <a:t>‹#›</a:t>
            </a:fld>
            <a:endParaRPr lang="en-US"/>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chart" preserve="1">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903288" y="198438"/>
            <a:ext cx="6302375" cy="1143000"/>
          </a:xfrm>
        </p:spPr>
        <p:txBody>
          <a:bodyPr/>
          <a:lstStyle/>
          <a:p>
            <a:r>
              <a:rPr lang="en-US" smtClean="0"/>
              <a:t>Click to edit Master title style</a:t>
            </a:r>
            <a:endParaRPr lang="en-US"/>
          </a:p>
        </p:txBody>
      </p:sp>
      <p:sp>
        <p:nvSpPr>
          <p:cNvPr id="3" name="Chart Placeholder 2"/>
          <p:cNvSpPr>
            <a:spLocks noGrp="1"/>
          </p:cNvSpPr>
          <p:nvPr>
            <p:ph type="chart" idx="1"/>
          </p:nvPr>
        </p:nvSpPr>
        <p:spPr>
          <a:xfrm>
            <a:off x="457200" y="1600200"/>
            <a:ext cx="8229600" cy="4525963"/>
          </a:xfrm>
        </p:spPr>
        <p:txBody>
          <a:bodyPr/>
          <a:lstStyle/>
          <a:p>
            <a:r>
              <a:rPr lang="en-US" smtClean="0"/>
              <a:t>Click icon to add chart</a:t>
            </a:r>
            <a:endParaRPr lang="en-US"/>
          </a:p>
        </p:txBody>
      </p:sp>
      <p:sp>
        <p:nvSpPr>
          <p:cNvPr id="4" name="Date Placeholder 3"/>
          <p:cNvSpPr>
            <a:spLocks noGrp="1"/>
          </p:cNvSpPr>
          <p:nvPr>
            <p:ph type="dt" sz="half" idx="10"/>
          </p:nvPr>
        </p:nvSpPr>
        <p:spPr>
          <a:xfrm>
            <a:off x="457200" y="6283325"/>
            <a:ext cx="2133600" cy="304800"/>
          </a:xfrm>
        </p:spPr>
        <p:txBody>
          <a:bodyPr/>
          <a:lstStyle>
            <a:lvl1pPr>
              <a:defRPr/>
            </a:lvl1pPr>
          </a:lstStyle>
          <a:p>
            <a:endParaRPr lang="en-US"/>
          </a:p>
        </p:txBody>
      </p:sp>
      <p:sp>
        <p:nvSpPr>
          <p:cNvPr id="5" name="Footer Placeholder 4"/>
          <p:cNvSpPr>
            <a:spLocks noGrp="1"/>
          </p:cNvSpPr>
          <p:nvPr>
            <p:ph type="ftr" sz="quarter" idx="11"/>
          </p:nvPr>
        </p:nvSpPr>
        <p:spPr>
          <a:xfrm>
            <a:off x="3124200" y="6283325"/>
            <a:ext cx="2895600" cy="304800"/>
          </a:xfrm>
        </p:spPr>
        <p:txBody>
          <a:bodyPr/>
          <a:lstStyle>
            <a:lvl1pPr>
              <a:defRPr/>
            </a:lvl1pPr>
          </a:lstStyle>
          <a:p>
            <a:endParaRPr lang="en-US"/>
          </a:p>
        </p:txBody>
      </p:sp>
      <p:sp>
        <p:nvSpPr>
          <p:cNvPr id="6" name="Slide Number Placeholder 5"/>
          <p:cNvSpPr>
            <a:spLocks noGrp="1"/>
          </p:cNvSpPr>
          <p:nvPr>
            <p:ph type="sldNum" sz="quarter" idx="12"/>
          </p:nvPr>
        </p:nvSpPr>
        <p:spPr>
          <a:xfrm>
            <a:off x="6553200" y="6283325"/>
            <a:ext cx="2133600" cy="304800"/>
          </a:xfrm>
        </p:spPr>
        <p:txBody>
          <a:bodyPr/>
          <a:lstStyle>
            <a:lvl1pPr>
              <a:defRPr/>
            </a:lvl1pPr>
          </a:lstStyle>
          <a:p>
            <a:fld id="{8E79F10D-A928-4C9A-BDF9-033C4E4BA28C}" type="slidenum">
              <a:rPr lang="en-US"/>
              <a:pPr/>
              <a:t>‹#›</a:t>
            </a:fld>
            <a:endParaRPr 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342106"/>
            <a:ext cx="6454775" cy="846138"/>
          </a:xfrm>
        </p:spPr>
        <p:txBody>
          <a:bodyPr/>
          <a:lstStyle>
            <a:lvl1pPr>
              <a:defRPr>
                <a:solidFill>
                  <a:srgbClr val="0070C0"/>
                </a:solidFill>
                <a:latin typeface="Segoe UI" pitchFamily="34" charset="0"/>
                <a:ea typeface="Segoe UI" pitchFamily="34" charset="0"/>
                <a:cs typeface="Segoe UI"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304800" y="1981200"/>
            <a:ext cx="8534400" cy="4144963"/>
          </a:xfrm>
        </p:spPr>
        <p:txBody>
          <a:bodyPr/>
          <a:lstStyle>
            <a:lvl1pPr marL="0" indent="0">
              <a:spcBef>
                <a:spcPts val="800"/>
              </a:spcBef>
              <a:spcAft>
                <a:spcPts val="800"/>
              </a:spcAft>
              <a:buNone/>
              <a:defRPr sz="2600" b="1" i="1">
                <a:solidFill>
                  <a:srgbClr val="0070C0"/>
                </a:solidFill>
                <a:latin typeface="Segoe UI" pitchFamily="34" charset="0"/>
                <a:ea typeface="Segoe UI" pitchFamily="34" charset="0"/>
                <a:cs typeface="Segoe UI" pitchFamily="34" charset="0"/>
              </a:defRPr>
            </a:lvl1pPr>
            <a:lvl2pPr marL="228600" indent="0">
              <a:spcBef>
                <a:spcPts val="800"/>
              </a:spcBef>
              <a:spcAft>
                <a:spcPts val="800"/>
              </a:spcAft>
              <a:buNone/>
              <a:defRPr i="1">
                <a:solidFill>
                  <a:srgbClr val="0070C0"/>
                </a:solidFill>
                <a:latin typeface="Segoe UI" pitchFamily="34" charset="0"/>
                <a:ea typeface="Segoe UI" pitchFamily="34" charset="0"/>
                <a:cs typeface="Segoe UI" pitchFamily="34" charset="0"/>
              </a:defRPr>
            </a:lvl2pPr>
            <a:lvl3pPr marL="685800">
              <a:spcBef>
                <a:spcPts val="800"/>
              </a:spcBef>
              <a:spcAft>
                <a:spcPts val="800"/>
              </a:spcAft>
              <a:defRPr sz="2200">
                <a:solidFill>
                  <a:srgbClr val="0070C0"/>
                </a:solidFill>
                <a:latin typeface="Segoe UI" pitchFamily="34" charset="0"/>
                <a:ea typeface="Segoe UI" pitchFamily="34" charset="0"/>
                <a:cs typeface="Segoe UI" pitchFamily="34" charset="0"/>
              </a:defRPr>
            </a:lvl3pPr>
            <a:lvl4pPr marL="1143000">
              <a:spcBef>
                <a:spcPts val="800"/>
              </a:spcBef>
              <a:spcAft>
                <a:spcPts val="800"/>
              </a:spcAft>
              <a:defRPr sz="2000">
                <a:solidFill>
                  <a:srgbClr val="0070C0"/>
                </a:solidFill>
                <a:latin typeface="Segoe UI" pitchFamily="34" charset="0"/>
                <a:ea typeface="Segoe UI" pitchFamily="34" charset="0"/>
                <a:cs typeface="Segoe UI" pitchFamily="34" charset="0"/>
              </a:defRPr>
            </a:lvl4pPr>
            <a:lvl5pPr marL="1600200">
              <a:spcBef>
                <a:spcPts val="800"/>
              </a:spcBef>
              <a:spcAft>
                <a:spcPts val="800"/>
              </a:spcAft>
              <a:defRPr sz="1800">
                <a:solidFill>
                  <a:srgbClr val="0070C0"/>
                </a:solidFill>
                <a:latin typeface="Segoe UI" pitchFamily="34" charset="0"/>
                <a:ea typeface="Segoe UI" pitchFamily="34" charset="0"/>
                <a:cs typeface="Segoe UI"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B8312829-49E3-4E17-B3A1-69417714C48C}" type="slidenum">
              <a:rPr lang="en-US"/>
              <a:pPr/>
              <a:t>‹#›</a:t>
            </a:fld>
            <a:endParaRPr lang="en-US"/>
          </a:p>
        </p:txBody>
      </p:sp>
    </p:spTree>
  </p:cSld>
  <p:clrMapOvr>
    <a:masterClrMapping/>
  </p:clrMapOv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sp>
        <p:nvSpPr>
          <p:cNvPr id="4108" name="Freeform 12"/>
          <p:cNvSpPr>
            <a:spLocks/>
          </p:cNvSpPr>
          <p:nvPr/>
        </p:nvSpPr>
        <p:spPr bwMode="gray">
          <a:xfrm>
            <a:off x="-9525" y="2997200"/>
            <a:ext cx="2205038" cy="2663825"/>
          </a:xfrm>
          <a:custGeom>
            <a:avLst/>
            <a:gdLst/>
            <a:ahLst/>
            <a:cxnLst>
              <a:cxn ang="0">
                <a:pos x="0" y="1678"/>
              </a:cxn>
              <a:cxn ang="0">
                <a:pos x="0" y="1134"/>
              </a:cxn>
              <a:cxn ang="0">
                <a:pos x="1406" y="0"/>
              </a:cxn>
              <a:cxn ang="0">
                <a:pos x="1406" y="91"/>
              </a:cxn>
              <a:cxn ang="0">
                <a:pos x="0" y="1678"/>
              </a:cxn>
            </a:cxnLst>
            <a:rect l="0" t="0" r="r" b="b"/>
            <a:pathLst>
              <a:path w="1406" h="1678">
                <a:moveTo>
                  <a:pt x="0" y="1678"/>
                </a:moveTo>
                <a:lnTo>
                  <a:pt x="0" y="1134"/>
                </a:lnTo>
                <a:lnTo>
                  <a:pt x="1406" y="0"/>
                </a:lnTo>
                <a:lnTo>
                  <a:pt x="1406" y="91"/>
                </a:lnTo>
                <a:lnTo>
                  <a:pt x="0" y="1678"/>
                </a:lnTo>
                <a:close/>
              </a:path>
            </a:pathLst>
          </a:custGeom>
          <a:solidFill>
            <a:srgbClr val="E0E0E0"/>
          </a:solidFill>
          <a:ln w="9525">
            <a:noFill/>
            <a:round/>
            <a:headEnd/>
            <a:tailEnd/>
          </a:ln>
          <a:effectLst/>
        </p:spPr>
        <p:txBody>
          <a:bodyPr/>
          <a:lstStyle/>
          <a:p>
            <a:endParaRPr lang="en-US"/>
          </a:p>
        </p:txBody>
      </p:sp>
      <p:pic>
        <p:nvPicPr>
          <p:cNvPr id="4103" name="Picture 7" descr="9"/>
          <p:cNvPicPr>
            <a:picLocks noChangeAspect="1" noChangeArrowheads="1"/>
          </p:cNvPicPr>
          <p:nvPr/>
        </p:nvPicPr>
        <p:blipFill>
          <a:blip r:embed="rId2"/>
          <a:srcRect/>
          <a:stretch>
            <a:fillRect/>
          </a:stretch>
        </p:blipFill>
        <p:spPr bwMode="gray">
          <a:xfrm>
            <a:off x="1447800" y="1782763"/>
            <a:ext cx="7359650" cy="1609725"/>
          </a:xfrm>
          <a:prstGeom prst="rect">
            <a:avLst/>
          </a:prstGeom>
          <a:noFill/>
        </p:spPr>
      </p:pic>
      <p:sp>
        <p:nvSpPr>
          <p:cNvPr id="4104" name="Freeform 8"/>
          <p:cNvSpPr>
            <a:spLocks/>
          </p:cNvSpPr>
          <p:nvPr/>
        </p:nvSpPr>
        <p:spPr bwMode="gray">
          <a:xfrm>
            <a:off x="568325" y="-9525"/>
            <a:ext cx="1784350" cy="6875463"/>
          </a:xfrm>
          <a:custGeom>
            <a:avLst/>
            <a:gdLst/>
            <a:ahLst/>
            <a:cxnLst>
              <a:cxn ang="0">
                <a:pos x="0" y="0"/>
              </a:cxn>
              <a:cxn ang="0">
                <a:pos x="490" y="2"/>
              </a:cxn>
              <a:cxn ang="0">
                <a:pos x="1124" y="1373"/>
              </a:cxn>
              <a:cxn ang="0">
                <a:pos x="1124" y="2036"/>
              </a:cxn>
              <a:cxn ang="0">
                <a:pos x="889" y="4343"/>
              </a:cxn>
              <a:cxn ang="0">
                <a:pos x="526" y="4343"/>
              </a:cxn>
              <a:cxn ang="0">
                <a:pos x="1079" y="2031"/>
              </a:cxn>
              <a:cxn ang="0">
                <a:pos x="1079" y="1383"/>
              </a:cxn>
              <a:cxn ang="0">
                <a:pos x="0" y="0"/>
              </a:cxn>
            </a:cxnLst>
            <a:rect l="0" t="0" r="r" b="b"/>
            <a:pathLst>
              <a:path w="1124" h="4343">
                <a:moveTo>
                  <a:pt x="0" y="0"/>
                </a:moveTo>
                <a:lnTo>
                  <a:pt x="490" y="2"/>
                </a:lnTo>
                <a:lnTo>
                  <a:pt x="1124" y="1373"/>
                </a:lnTo>
                <a:lnTo>
                  <a:pt x="1124" y="2036"/>
                </a:lnTo>
                <a:lnTo>
                  <a:pt x="889" y="4343"/>
                </a:lnTo>
                <a:lnTo>
                  <a:pt x="526" y="4343"/>
                </a:lnTo>
                <a:lnTo>
                  <a:pt x="1079" y="2031"/>
                </a:lnTo>
                <a:lnTo>
                  <a:pt x="1079" y="1383"/>
                </a:lnTo>
                <a:lnTo>
                  <a:pt x="0" y="0"/>
                </a:lnTo>
                <a:close/>
              </a:path>
            </a:pathLst>
          </a:custGeom>
          <a:solidFill>
            <a:schemeClr val="bg1"/>
          </a:solidFill>
          <a:ln w="9525" cap="flat" cmpd="sng">
            <a:noFill/>
            <a:prstDash val="solid"/>
            <a:round/>
            <a:headEnd type="none" w="med" len="med"/>
            <a:tailEnd type="none" w="med" len="med"/>
          </a:ln>
          <a:effectLst/>
        </p:spPr>
        <p:txBody>
          <a:bodyPr/>
          <a:lstStyle/>
          <a:p>
            <a:endParaRPr lang="en-US"/>
          </a:p>
        </p:txBody>
      </p:sp>
      <p:sp>
        <p:nvSpPr>
          <p:cNvPr id="4105" name="Freeform 9"/>
          <p:cNvSpPr>
            <a:spLocks/>
          </p:cNvSpPr>
          <p:nvPr/>
        </p:nvSpPr>
        <p:spPr bwMode="gray">
          <a:xfrm>
            <a:off x="-12700" y="-9525"/>
            <a:ext cx="2392363" cy="6880225"/>
          </a:xfrm>
          <a:custGeom>
            <a:avLst/>
            <a:gdLst/>
            <a:ahLst/>
            <a:cxnLst>
              <a:cxn ang="0">
                <a:pos x="181" y="0"/>
              </a:cxn>
              <a:cxn ang="0">
                <a:pos x="1507" y="1379"/>
              </a:cxn>
              <a:cxn ang="0">
                <a:pos x="1507" y="2036"/>
              </a:cxn>
              <a:cxn ang="0">
                <a:pos x="727" y="4334"/>
              </a:cxn>
              <a:cxn ang="0">
                <a:pos x="2" y="4334"/>
              </a:cxn>
              <a:cxn ang="0">
                <a:pos x="2" y="4162"/>
              </a:cxn>
              <a:cxn ang="0">
                <a:pos x="1441" y="1936"/>
              </a:cxn>
              <a:cxn ang="0">
                <a:pos x="1441" y="1447"/>
              </a:cxn>
              <a:cxn ang="0">
                <a:pos x="8" y="434"/>
              </a:cxn>
              <a:cxn ang="0">
                <a:pos x="0" y="6"/>
              </a:cxn>
              <a:cxn ang="0">
                <a:pos x="181" y="0"/>
              </a:cxn>
            </a:cxnLst>
            <a:rect l="0" t="0" r="r" b="b"/>
            <a:pathLst>
              <a:path w="1507" h="4334">
                <a:moveTo>
                  <a:pt x="181" y="0"/>
                </a:moveTo>
                <a:lnTo>
                  <a:pt x="1507" y="1379"/>
                </a:lnTo>
                <a:lnTo>
                  <a:pt x="1507" y="2036"/>
                </a:lnTo>
                <a:lnTo>
                  <a:pt x="727" y="4334"/>
                </a:lnTo>
                <a:lnTo>
                  <a:pt x="2" y="4334"/>
                </a:lnTo>
                <a:lnTo>
                  <a:pt x="2" y="4162"/>
                </a:lnTo>
                <a:lnTo>
                  <a:pt x="1441" y="1936"/>
                </a:lnTo>
                <a:lnTo>
                  <a:pt x="1441" y="1447"/>
                </a:lnTo>
                <a:lnTo>
                  <a:pt x="8" y="434"/>
                </a:lnTo>
                <a:lnTo>
                  <a:pt x="0" y="6"/>
                </a:lnTo>
                <a:lnTo>
                  <a:pt x="181" y="0"/>
                </a:lnTo>
                <a:close/>
              </a:path>
            </a:pathLst>
          </a:custGeom>
          <a:solidFill>
            <a:schemeClr val="accent1"/>
          </a:solidFill>
          <a:ln w="9525">
            <a:noFill/>
            <a:round/>
            <a:headEnd/>
            <a:tailEnd/>
          </a:ln>
          <a:effectLst/>
        </p:spPr>
        <p:txBody>
          <a:bodyPr/>
          <a:lstStyle/>
          <a:p>
            <a:endParaRPr lang="en-US"/>
          </a:p>
        </p:txBody>
      </p:sp>
      <p:sp>
        <p:nvSpPr>
          <p:cNvPr id="4106" name="Freeform 10"/>
          <p:cNvSpPr>
            <a:spLocks/>
          </p:cNvSpPr>
          <p:nvPr/>
        </p:nvSpPr>
        <p:spPr bwMode="gray">
          <a:xfrm>
            <a:off x="2557463" y="0"/>
            <a:ext cx="3022600" cy="6858000"/>
          </a:xfrm>
          <a:custGeom>
            <a:avLst/>
            <a:gdLst/>
            <a:ahLst/>
            <a:cxnLst>
              <a:cxn ang="0">
                <a:pos x="1904" y="0"/>
              </a:cxn>
              <a:cxn ang="0">
                <a:pos x="1178" y="0"/>
              </a:cxn>
              <a:cxn ang="0">
                <a:pos x="0" y="1342"/>
              </a:cxn>
              <a:cxn ang="0">
                <a:pos x="0" y="1950"/>
              </a:cxn>
              <a:cxn ang="0">
                <a:pos x="498" y="4354"/>
              </a:cxn>
              <a:cxn ang="0">
                <a:pos x="1088" y="4354"/>
              </a:cxn>
              <a:cxn ang="0">
                <a:pos x="44" y="1985"/>
              </a:cxn>
              <a:cxn ang="0">
                <a:pos x="44" y="1361"/>
              </a:cxn>
              <a:cxn ang="0">
                <a:pos x="1904" y="0"/>
              </a:cxn>
            </a:cxnLst>
            <a:rect l="0" t="0" r="r" b="b"/>
            <a:pathLst>
              <a:path w="1904" h="4354">
                <a:moveTo>
                  <a:pt x="1904" y="0"/>
                </a:moveTo>
                <a:lnTo>
                  <a:pt x="1178" y="0"/>
                </a:lnTo>
                <a:lnTo>
                  <a:pt x="0" y="1342"/>
                </a:lnTo>
                <a:lnTo>
                  <a:pt x="0" y="1950"/>
                </a:lnTo>
                <a:lnTo>
                  <a:pt x="498" y="4354"/>
                </a:lnTo>
                <a:lnTo>
                  <a:pt x="1088" y="4354"/>
                </a:lnTo>
                <a:lnTo>
                  <a:pt x="44" y="1985"/>
                </a:lnTo>
                <a:lnTo>
                  <a:pt x="44" y="1361"/>
                </a:lnTo>
                <a:lnTo>
                  <a:pt x="1904" y="0"/>
                </a:lnTo>
                <a:close/>
              </a:path>
            </a:pathLst>
          </a:custGeom>
          <a:solidFill>
            <a:srgbClr val="D3D3D3"/>
          </a:solidFill>
          <a:ln w="9525">
            <a:noFill/>
            <a:round/>
            <a:headEnd/>
            <a:tailEnd/>
          </a:ln>
          <a:effectLst/>
        </p:spPr>
        <p:txBody>
          <a:bodyPr/>
          <a:lstStyle/>
          <a:p>
            <a:endParaRPr lang="en-US"/>
          </a:p>
        </p:txBody>
      </p:sp>
      <p:sp>
        <p:nvSpPr>
          <p:cNvPr id="4107" name="Freeform 11"/>
          <p:cNvSpPr>
            <a:spLocks/>
          </p:cNvSpPr>
          <p:nvPr/>
        </p:nvSpPr>
        <p:spPr bwMode="gray">
          <a:xfrm>
            <a:off x="2959100" y="-14288"/>
            <a:ext cx="2711450" cy="1887538"/>
          </a:xfrm>
          <a:custGeom>
            <a:avLst/>
            <a:gdLst/>
            <a:ahLst/>
            <a:cxnLst>
              <a:cxn ang="0">
                <a:pos x="1708" y="1"/>
              </a:cxn>
              <a:cxn ang="0">
                <a:pos x="1379" y="0"/>
              </a:cxn>
              <a:cxn ang="0">
                <a:pos x="0" y="1189"/>
              </a:cxn>
              <a:cxn ang="0">
                <a:pos x="1708" y="1"/>
              </a:cxn>
            </a:cxnLst>
            <a:rect l="0" t="0" r="r" b="b"/>
            <a:pathLst>
              <a:path w="1708" h="1189">
                <a:moveTo>
                  <a:pt x="1708" y="1"/>
                </a:moveTo>
                <a:lnTo>
                  <a:pt x="1379" y="0"/>
                </a:lnTo>
                <a:lnTo>
                  <a:pt x="0" y="1189"/>
                </a:lnTo>
                <a:lnTo>
                  <a:pt x="1708" y="1"/>
                </a:lnTo>
                <a:close/>
              </a:path>
            </a:pathLst>
          </a:custGeom>
          <a:solidFill>
            <a:srgbClr val="FFFFFF">
              <a:alpha val="50000"/>
            </a:srgbClr>
          </a:solidFill>
          <a:ln w="9525">
            <a:noFill/>
            <a:round/>
            <a:headEnd/>
            <a:tailEnd/>
          </a:ln>
          <a:effectLst/>
        </p:spPr>
        <p:txBody>
          <a:bodyPr/>
          <a:lstStyle/>
          <a:p>
            <a:endParaRPr lang="en-US"/>
          </a:p>
        </p:txBody>
      </p:sp>
      <p:sp>
        <p:nvSpPr>
          <p:cNvPr id="4109" name="Freeform 13"/>
          <p:cNvSpPr>
            <a:spLocks/>
          </p:cNvSpPr>
          <p:nvPr/>
        </p:nvSpPr>
        <p:spPr bwMode="gray">
          <a:xfrm>
            <a:off x="2498725" y="-9525"/>
            <a:ext cx="6105525" cy="6867525"/>
          </a:xfrm>
          <a:custGeom>
            <a:avLst/>
            <a:gdLst/>
            <a:ahLst/>
            <a:cxnLst>
              <a:cxn ang="0">
                <a:pos x="3665" y="0"/>
              </a:cxn>
              <a:cxn ang="0">
                <a:pos x="2122" y="0"/>
              </a:cxn>
              <a:cxn ang="0">
                <a:pos x="0" y="1339"/>
              </a:cxn>
              <a:cxn ang="0">
                <a:pos x="0" y="1950"/>
              </a:cxn>
              <a:cxn ang="0">
                <a:pos x="1215" y="4354"/>
              </a:cxn>
              <a:cxn ang="0">
                <a:pos x="1941" y="4354"/>
              </a:cxn>
              <a:cxn ang="0">
                <a:pos x="72" y="1877"/>
              </a:cxn>
              <a:cxn ang="0">
                <a:pos x="72" y="1361"/>
              </a:cxn>
              <a:cxn ang="0">
                <a:pos x="3846" y="0"/>
              </a:cxn>
              <a:cxn ang="0">
                <a:pos x="2122" y="0"/>
              </a:cxn>
            </a:cxnLst>
            <a:rect l="0" t="0" r="r" b="b"/>
            <a:pathLst>
              <a:path w="3846" h="4354">
                <a:moveTo>
                  <a:pt x="3665" y="0"/>
                </a:moveTo>
                <a:lnTo>
                  <a:pt x="2122" y="0"/>
                </a:lnTo>
                <a:lnTo>
                  <a:pt x="0" y="1339"/>
                </a:lnTo>
                <a:lnTo>
                  <a:pt x="0" y="1950"/>
                </a:lnTo>
                <a:lnTo>
                  <a:pt x="1215" y="4354"/>
                </a:lnTo>
                <a:lnTo>
                  <a:pt x="1941" y="4354"/>
                </a:lnTo>
                <a:lnTo>
                  <a:pt x="72" y="1877"/>
                </a:lnTo>
                <a:lnTo>
                  <a:pt x="72" y="1361"/>
                </a:lnTo>
                <a:lnTo>
                  <a:pt x="3846" y="0"/>
                </a:lnTo>
                <a:lnTo>
                  <a:pt x="2122" y="0"/>
                </a:lnTo>
              </a:path>
            </a:pathLst>
          </a:custGeom>
          <a:solidFill>
            <a:schemeClr val="hlink"/>
          </a:solidFill>
          <a:ln w="9525">
            <a:noFill/>
            <a:round/>
            <a:headEnd/>
            <a:tailEnd/>
          </a:ln>
          <a:effectLst/>
        </p:spPr>
        <p:txBody>
          <a:bodyPr/>
          <a:lstStyle/>
          <a:p>
            <a:endParaRPr lang="en-US"/>
          </a:p>
        </p:txBody>
      </p:sp>
      <p:sp>
        <p:nvSpPr>
          <p:cNvPr id="4110" name="Freeform 14"/>
          <p:cNvSpPr>
            <a:spLocks/>
          </p:cNvSpPr>
          <p:nvPr/>
        </p:nvSpPr>
        <p:spPr bwMode="gray">
          <a:xfrm>
            <a:off x="-9525" y="185738"/>
            <a:ext cx="2246313" cy="5984875"/>
          </a:xfrm>
          <a:custGeom>
            <a:avLst/>
            <a:gdLst/>
            <a:ahLst/>
            <a:cxnLst>
              <a:cxn ang="0">
                <a:pos x="0" y="0"/>
              </a:cxn>
              <a:cxn ang="0">
                <a:pos x="1415" y="1197"/>
              </a:cxn>
              <a:cxn ang="0">
                <a:pos x="1415" y="1862"/>
              </a:cxn>
              <a:cxn ang="0">
                <a:pos x="0" y="3770"/>
              </a:cxn>
              <a:cxn ang="0">
                <a:pos x="0" y="3272"/>
              </a:cxn>
              <a:cxn ang="0">
                <a:pos x="1376" y="1801"/>
              </a:cxn>
              <a:cxn ang="0">
                <a:pos x="1376" y="1272"/>
              </a:cxn>
              <a:cxn ang="0">
                <a:pos x="6" y="962"/>
              </a:cxn>
              <a:cxn ang="0">
                <a:pos x="0" y="0"/>
              </a:cxn>
            </a:cxnLst>
            <a:rect l="0" t="0" r="r" b="b"/>
            <a:pathLst>
              <a:path w="1415" h="3770">
                <a:moveTo>
                  <a:pt x="0" y="0"/>
                </a:moveTo>
                <a:lnTo>
                  <a:pt x="1415" y="1197"/>
                </a:lnTo>
                <a:lnTo>
                  <a:pt x="1415" y="1862"/>
                </a:lnTo>
                <a:lnTo>
                  <a:pt x="0" y="3770"/>
                </a:lnTo>
                <a:lnTo>
                  <a:pt x="0" y="3272"/>
                </a:lnTo>
                <a:lnTo>
                  <a:pt x="1376" y="1801"/>
                </a:lnTo>
                <a:lnTo>
                  <a:pt x="1376" y="1272"/>
                </a:lnTo>
                <a:lnTo>
                  <a:pt x="6" y="962"/>
                </a:lnTo>
                <a:lnTo>
                  <a:pt x="0" y="0"/>
                </a:lnTo>
                <a:close/>
              </a:path>
            </a:pathLst>
          </a:custGeom>
          <a:solidFill>
            <a:schemeClr val="accent2"/>
          </a:solidFill>
          <a:ln w="9525">
            <a:noFill/>
            <a:round/>
            <a:headEnd/>
            <a:tailEnd/>
          </a:ln>
          <a:effectLst/>
        </p:spPr>
        <p:txBody>
          <a:bodyPr/>
          <a:lstStyle/>
          <a:p>
            <a:endParaRPr lang="en-US"/>
          </a:p>
        </p:txBody>
      </p:sp>
      <p:sp>
        <p:nvSpPr>
          <p:cNvPr id="4111" name="Freeform 15"/>
          <p:cNvSpPr>
            <a:spLocks/>
          </p:cNvSpPr>
          <p:nvPr/>
        </p:nvSpPr>
        <p:spPr bwMode="gray">
          <a:xfrm>
            <a:off x="2608263" y="642938"/>
            <a:ext cx="6540500" cy="6215062"/>
          </a:xfrm>
          <a:custGeom>
            <a:avLst/>
            <a:gdLst/>
            <a:ahLst/>
            <a:cxnLst>
              <a:cxn ang="0">
                <a:pos x="4115" y="0"/>
              </a:cxn>
              <a:cxn ang="0">
                <a:pos x="4120" y="500"/>
              </a:cxn>
              <a:cxn ang="0">
                <a:pos x="61" y="1059"/>
              </a:cxn>
              <a:cxn ang="0">
                <a:pos x="61" y="1466"/>
              </a:cxn>
              <a:cxn ang="0">
                <a:pos x="2419" y="3915"/>
              </a:cxn>
              <a:cxn ang="0">
                <a:pos x="1830" y="3915"/>
              </a:cxn>
              <a:cxn ang="0">
                <a:pos x="0" y="1449"/>
              </a:cxn>
              <a:cxn ang="0">
                <a:pos x="0" y="967"/>
              </a:cxn>
              <a:cxn ang="0">
                <a:pos x="4115" y="0"/>
              </a:cxn>
            </a:cxnLst>
            <a:rect l="0" t="0" r="r" b="b"/>
            <a:pathLst>
              <a:path w="4120" h="3915">
                <a:moveTo>
                  <a:pt x="4115" y="0"/>
                </a:moveTo>
                <a:lnTo>
                  <a:pt x="4120" y="500"/>
                </a:lnTo>
                <a:lnTo>
                  <a:pt x="61" y="1059"/>
                </a:lnTo>
                <a:lnTo>
                  <a:pt x="61" y="1466"/>
                </a:lnTo>
                <a:lnTo>
                  <a:pt x="2419" y="3915"/>
                </a:lnTo>
                <a:lnTo>
                  <a:pt x="1830" y="3915"/>
                </a:lnTo>
                <a:lnTo>
                  <a:pt x="0" y="1449"/>
                </a:lnTo>
                <a:lnTo>
                  <a:pt x="0" y="967"/>
                </a:lnTo>
                <a:lnTo>
                  <a:pt x="4115" y="0"/>
                </a:lnTo>
                <a:close/>
              </a:path>
            </a:pathLst>
          </a:custGeom>
          <a:solidFill>
            <a:schemeClr val="tx2"/>
          </a:solidFill>
          <a:ln w="9525">
            <a:noFill/>
            <a:round/>
            <a:headEnd/>
            <a:tailEnd/>
          </a:ln>
          <a:effectLst/>
        </p:spPr>
        <p:txBody>
          <a:bodyPr/>
          <a:lstStyle/>
          <a:p>
            <a:endParaRPr lang="en-US"/>
          </a:p>
        </p:txBody>
      </p:sp>
      <p:sp>
        <p:nvSpPr>
          <p:cNvPr id="4112" name="Freeform 16"/>
          <p:cNvSpPr>
            <a:spLocks/>
          </p:cNvSpPr>
          <p:nvPr/>
        </p:nvSpPr>
        <p:spPr bwMode="gray">
          <a:xfrm>
            <a:off x="2586038" y="-17463"/>
            <a:ext cx="6557962" cy="6875463"/>
          </a:xfrm>
          <a:custGeom>
            <a:avLst/>
            <a:gdLst/>
            <a:ahLst/>
            <a:cxnLst>
              <a:cxn ang="0">
                <a:pos x="4131" y="0"/>
              </a:cxn>
              <a:cxn ang="0">
                <a:pos x="4126" y="494"/>
              </a:cxn>
              <a:cxn ang="0">
                <a:pos x="55" y="1404"/>
              </a:cxn>
              <a:cxn ang="0">
                <a:pos x="55" y="1853"/>
              </a:cxn>
              <a:cxn ang="0">
                <a:pos x="3156" y="4348"/>
              </a:cxn>
              <a:cxn ang="0">
                <a:pos x="2067" y="4348"/>
              </a:cxn>
              <a:cxn ang="0">
                <a:pos x="0" y="1882"/>
              </a:cxn>
              <a:cxn ang="0">
                <a:pos x="0" y="1355"/>
              </a:cxn>
              <a:cxn ang="0">
                <a:pos x="3615" y="0"/>
              </a:cxn>
              <a:cxn ang="0">
                <a:pos x="4131" y="0"/>
              </a:cxn>
            </a:cxnLst>
            <a:rect l="0" t="0" r="r" b="b"/>
            <a:pathLst>
              <a:path w="4131" h="4348">
                <a:moveTo>
                  <a:pt x="4131" y="0"/>
                </a:moveTo>
                <a:lnTo>
                  <a:pt x="4126" y="494"/>
                </a:lnTo>
                <a:lnTo>
                  <a:pt x="55" y="1404"/>
                </a:lnTo>
                <a:lnTo>
                  <a:pt x="55" y="1853"/>
                </a:lnTo>
                <a:lnTo>
                  <a:pt x="3156" y="4348"/>
                </a:lnTo>
                <a:lnTo>
                  <a:pt x="2067" y="4348"/>
                </a:lnTo>
                <a:lnTo>
                  <a:pt x="0" y="1882"/>
                </a:lnTo>
                <a:lnTo>
                  <a:pt x="0" y="1355"/>
                </a:lnTo>
                <a:lnTo>
                  <a:pt x="3615" y="0"/>
                </a:lnTo>
                <a:lnTo>
                  <a:pt x="4131" y="0"/>
                </a:lnTo>
                <a:close/>
              </a:path>
            </a:pathLst>
          </a:custGeom>
          <a:solidFill>
            <a:srgbClr val="FFFFFF"/>
          </a:solidFill>
          <a:ln w="9525">
            <a:noFill/>
            <a:round/>
            <a:headEnd/>
            <a:tailEnd/>
          </a:ln>
          <a:effectLst/>
        </p:spPr>
        <p:txBody>
          <a:bodyPr/>
          <a:lstStyle/>
          <a:p>
            <a:endParaRPr lang="en-US"/>
          </a:p>
        </p:txBody>
      </p:sp>
      <p:sp>
        <p:nvSpPr>
          <p:cNvPr id="4113" name="Freeform 17"/>
          <p:cNvSpPr>
            <a:spLocks/>
          </p:cNvSpPr>
          <p:nvPr/>
        </p:nvSpPr>
        <p:spPr bwMode="gray">
          <a:xfrm>
            <a:off x="2771775" y="-26988"/>
            <a:ext cx="5761038" cy="2087563"/>
          </a:xfrm>
          <a:custGeom>
            <a:avLst/>
            <a:gdLst/>
            <a:ahLst/>
            <a:cxnLst>
              <a:cxn ang="0">
                <a:pos x="0" y="1315"/>
              </a:cxn>
              <a:cxn ang="0">
                <a:pos x="2858" y="0"/>
              </a:cxn>
              <a:cxn ang="0">
                <a:pos x="3629" y="0"/>
              </a:cxn>
              <a:cxn ang="0">
                <a:pos x="0" y="1315"/>
              </a:cxn>
            </a:cxnLst>
            <a:rect l="0" t="0" r="r" b="b"/>
            <a:pathLst>
              <a:path w="3629" h="1315">
                <a:moveTo>
                  <a:pt x="0" y="1315"/>
                </a:moveTo>
                <a:lnTo>
                  <a:pt x="2858" y="0"/>
                </a:lnTo>
                <a:lnTo>
                  <a:pt x="3629" y="0"/>
                </a:lnTo>
                <a:lnTo>
                  <a:pt x="0" y="1315"/>
                </a:lnTo>
                <a:close/>
              </a:path>
            </a:pathLst>
          </a:custGeom>
          <a:solidFill>
            <a:srgbClr val="FFFFFF">
              <a:alpha val="50000"/>
            </a:srgbClr>
          </a:solidFill>
          <a:ln w="9525">
            <a:noFill/>
            <a:round/>
            <a:headEnd/>
            <a:tailEnd/>
          </a:ln>
          <a:effectLst/>
        </p:spPr>
        <p:txBody>
          <a:bodyPr/>
          <a:lstStyle/>
          <a:p>
            <a:endParaRPr lang="en-US"/>
          </a:p>
        </p:txBody>
      </p:sp>
      <p:sp>
        <p:nvSpPr>
          <p:cNvPr id="4114" name="Freeform 18"/>
          <p:cNvSpPr>
            <a:spLocks/>
          </p:cNvSpPr>
          <p:nvPr/>
        </p:nvSpPr>
        <p:spPr bwMode="gray">
          <a:xfrm>
            <a:off x="2555875" y="2924175"/>
            <a:ext cx="3384550" cy="3944938"/>
          </a:xfrm>
          <a:custGeom>
            <a:avLst/>
            <a:gdLst/>
            <a:ahLst/>
            <a:cxnLst>
              <a:cxn ang="0">
                <a:pos x="0" y="0"/>
              </a:cxn>
              <a:cxn ang="0">
                <a:pos x="2132" y="2495"/>
              </a:cxn>
              <a:cxn ang="0">
                <a:pos x="1814" y="2495"/>
              </a:cxn>
              <a:cxn ang="0">
                <a:pos x="0" y="0"/>
              </a:cxn>
            </a:cxnLst>
            <a:rect l="0" t="0" r="r" b="b"/>
            <a:pathLst>
              <a:path w="2132" h="2495">
                <a:moveTo>
                  <a:pt x="0" y="0"/>
                </a:moveTo>
                <a:lnTo>
                  <a:pt x="2132" y="2495"/>
                </a:lnTo>
                <a:lnTo>
                  <a:pt x="1814" y="2495"/>
                </a:lnTo>
                <a:lnTo>
                  <a:pt x="0" y="0"/>
                </a:lnTo>
                <a:close/>
              </a:path>
            </a:pathLst>
          </a:custGeom>
          <a:solidFill>
            <a:srgbClr val="FFFFFF">
              <a:alpha val="35001"/>
            </a:srgbClr>
          </a:solidFill>
          <a:ln w="9525">
            <a:noFill/>
            <a:round/>
            <a:headEnd/>
            <a:tailEnd/>
          </a:ln>
          <a:effectLst/>
        </p:spPr>
        <p:txBody>
          <a:bodyPr/>
          <a:lstStyle/>
          <a:p>
            <a:endParaRPr lang="en-US"/>
          </a:p>
        </p:txBody>
      </p:sp>
      <p:sp>
        <p:nvSpPr>
          <p:cNvPr id="4120" name="Freeform 24"/>
          <p:cNvSpPr>
            <a:spLocks/>
          </p:cNvSpPr>
          <p:nvPr/>
        </p:nvSpPr>
        <p:spPr bwMode="gray">
          <a:xfrm>
            <a:off x="-19050" y="180975"/>
            <a:ext cx="2262188" cy="1914525"/>
          </a:xfrm>
          <a:custGeom>
            <a:avLst/>
            <a:gdLst/>
            <a:ahLst/>
            <a:cxnLst>
              <a:cxn ang="0">
                <a:pos x="1425" y="1206"/>
              </a:cxn>
              <a:cxn ang="0">
                <a:pos x="0" y="0"/>
              </a:cxn>
              <a:cxn ang="0">
                <a:pos x="0" y="186"/>
              </a:cxn>
              <a:cxn ang="0">
                <a:pos x="1425" y="1206"/>
              </a:cxn>
            </a:cxnLst>
            <a:rect l="0" t="0" r="r" b="b"/>
            <a:pathLst>
              <a:path w="1425" h="1206">
                <a:moveTo>
                  <a:pt x="1425" y="1206"/>
                </a:moveTo>
                <a:lnTo>
                  <a:pt x="0" y="0"/>
                </a:lnTo>
                <a:lnTo>
                  <a:pt x="0" y="186"/>
                </a:lnTo>
                <a:lnTo>
                  <a:pt x="1425" y="1206"/>
                </a:lnTo>
                <a:close/>
              </a:path>
            </a:pathLst>
          </a:custGeom>
          <a:solidFill>
            <a:srgbClr val="333333">
              <a:alpha val="39999"/>
            </a:srgbClr>
          </a:solidFill>
          <a:ln w="9525">
            <a:noFill/>
            <a:round/>
            <a:headEnd/>
            <a:tailEnd/>
          </a:ln>
          <a:effectLst/>
        </p:spPr>
        <p:txBody>
          <a:bodyPr/>
          <a:lstStyle/>
          <a:p>
            <a:endParaRPr lang="en-US"/>
          </a:p>
        </p:txBody>
      </p:sp>
      <p:sp>
        <p:nvSpPr>
          <p:cNvPr id="4121" name="Freeform 25"/>
          <p:cNvSpPr>
            <a:spLocks/>
          </p:cNvSpPr>
          <p:nvPr/>
        </p:nvSpPr>
        <p:spPr bwMode="gray">
          <a:xfrm>
            <a:off x="-12700" y="3105150"/>
            <a:ext cx="2327275" cy="3762375"/>
          </a:xfrm>
          <a:custGeom>
            <a:avLst/>
            <a:gdLst/>
            <a:ahLst/>
            <a:cxnLst>
              <a:cxn ang="0">
                <a:pos x="0" y="2248"/>
              </a:cxn>
              <a:cxn ang="0">
                <a:pos x="1466" y="0"/>
              </a:cxn>
              <a:cxn ang="0">
                <a:pos x="194" y="2370"/>
              </a:cxn>
              <a:cxn ang="0">
                <a:pos x="4" y="2364"/>
              </a:cxn>
              <a:cxn ang="0">
                <a:pos x="0" y="2248"/>
              </a:cxn>
            </a:cxnLst>
            <a:rect l="0" t="0" r="r" b="b"/>
            <a:pathLst>
              <a:path w="1466" h="2370">
                <a:moveTo>
                  <a:pt x="0" y="2248"/>
                </a:moveTo>
                <a:lnTo>
                  <a:pt x="1466" y="0"/>
                </a:lnTo>
                <a:lnTo>
                  <a:pt x="194" y="2370"/>
                </a:lnTo>
                <a:lnTo>
                  <a:pt x="4" y="2364"/>
                </a:lnTo>
                <a:lnTo>
                  <a:pt x="0" y="2248"/>
                </a:lnTo>
                <a:close/>
              </a:path>
            </a:pathLst>
          </a:custGeom>
          <a:solidFill>
            <a:schemeClr val="folHlink"/>
          </a:solidFill>
          <a:ln w="9525">
            <a:noFill/>
            <a:round/>
            <a:headEnd/>
            <a:tailEnd/>
          </a:ln>
          <a:effectLst/>
        </p:spPr>
        <p:txBody>
          <a:bodyPr/>
          <a:lstStyle/>
          <a:p>
            <a:endParaRPr lang="en-US"/>
          </a:p>
        </p:txBody>
      </p:sp>
      <p:sp>
        <p:nvSpPr>
          <p:cNvPr id="4122" name="Freeform 26"/>
          <p:cNvSpPr>
            <a:spLocks/>
          </p:cNvSpPr>
          <p:nvPr/>
        </p:nvSpPr>
        <p:spPr bwMode="gray">
          <a:xfrm>
            <a:off x="-9525" y="1403350"/>
            <a:ext cx="2317750" cy="5265738"/>
          </a:xfrm>
          <a:custGeom>
            <a:avLst/>
            <a:gdLst/>
            <a:ahLst/>
            <a:cxnLst>
              <a:cxn ang="0">
                <a:pos x="6" y="0"/>
              </a:cxn>
              <a:cxn ang="0">
                <a:pos x="6" y="643"/>
              </a:cxn>
              <a:cxn ang="0">
                <a:pos x="1410" y="564"/>
              </a:cxn>
              <a:cxn ang="0">
                <a:pos x="1410" y="1049"/>
              </a:cxn>
              <a:cxn ang="0">
                <a:pos x="0" y="2852"/>
              </a:cxn>
              <a:cxn ang="0">
                <a:pos x="0" y="3317"/>
              </a:cxn>
              <a:cxn ang="0">
                <a:pos x="1460" y="1062"/>
              </a:cxn>
              <a:cxn ang="0">
                <a:pos x="1460" y="505"/>
              </a:cxn>
              <a:cxn ang="0">
                <a:pos x="6" y="0"/>
              </a:cxn>
            </a:cxnLst>
            <a:rect l="0" t="0" r="r" b="b"/>
            <a:pathLst>
              <a:path w="1460" h="3317">
                <a:moveTo>
                  <a:pt x="6" y="0"/>
                </a:moveTo>
                <a:lnTo>
                  <a:pt x="6" y="643"/>
                </a:lnTo>
                <a:lnTo>
                  <a:pt x="1410" y="564"/>
                </a:lnTo>
                <a:lnTo>
                  <a:pt x="1410" y="1049"/>
                </a:lnTo>
                <a:lnTo>
                  <a:pt x="0" y="2852"/>
                </a:lnTo>
                <a:lnTo>
                  <a:pt x="0" y="3317"/>
                </a:lnTo>
                <a:lnTo>
                  <a:pt x="1460" y="1062"/>
                </a:lnTo>
                <a:lnTo>
                  <a:pt x="1460" y="505"/>
                </a:lnTo>
                <a:lnTo>
                  <a:pt x="6" y="0"/>
                </a:lnTo>
                <a:close/>
              </a:path>
            </a:pathLst>
          </a:custGeom>
          <a:solidFill>
            <a:srgbClr val="FFFFFF"/>
          </a:solidFill>
          <a:ln w="9525">
            <a:noFill/>
            <a:round/>
            <a:headEnd/>
            <a:tailEnd/>
          </a:ln>
          <a:effectLst/>
        </p:spPr>
        <p:txBody>
          <a:bodyPr/>
          <a:lstStyle/>
          <a:p>
            <a:endParaRPr lang="en-US"/>
          </a:p>
        </p:txBody>
      </p:sp>
      <p:grpSp>
        <p:nvGrpSpPr>
          <p:cNvPr id="4132" name="Group 36"/>
          <p:cNvGrpSpPr>
            <a:grpSpLocks/>
          </p:cNvGrpSpPr>
          <p:nvPr/>
        </p:nvGrpSpPr>
        <p:grpSpPr bwMode="auto">
          <a:xfrm>
            <a:off x="0" y="-19050"/>
            <a:ext cx="9153525" cy="6886575"/>
            <a:chOff x="0" y="0"/>
            <a:chExt cx="5760" cy="4326"/>
          </a:xfrm>
        </p:grpSpPr>
        <p:pic>
          <p:nvPicPr>
            <p:cNvPr id="4131" name="Picture 35" descr="11"/>
            <p:cNvPicPr>
              <a:picLocks noChangeAspect="1" noChangeArrowheads="1"/>
            </p:cNvPicPr>
            <p:nvPr userDrawn="1"/>
          </p:nvPicPr>
          <p:blipFill>
            <a:blip r:embed="rId3"/>
            <a:srcRect/>
            <a:stretch>
              <a:fillRect/>
            </a:stretch>
          </p:blipFill>
          <p:spPr bwMode="gray">
            <a:xfrm>
              <a:off x="0" y="0"/>
              <a:ext cx="5760" cy="4326"/>
            </a:xfrm>
            <a:prstGeom prst="rect">
              <a:avLst/>
            </a:prstGeom>
            <a:noFill/>
          </p:spPr>
        </p:pic>
        <p:sp>
          <p:nvSpPr>
            <p:cNvPr id="4123" name="Rectangle 27"/>
            <p:cNvSpPr>
              <a:spLocks noChangeArrowheads="1"/>
            </p:cNvSpPr>
            <p:nvPr userDrawn="1"/>
          </p:nvSpPr>
          <p:spPr bwMode="gray">
            <a:xfrm>
              <a:off x="212" y="462"/>
              <a:ext cx="5334" cy="3402"/>
            </a:xfrm>
            <a:prstGeom prst="rect">
              <a:avLst/>
            </a:prstGeom>
            <a:noFill/>
            <a:ln w="12700">
              <a:noFill/>
              <a:miter lim="800000"/>
              <a:headEnd/>
              <a:tailEnd/>
            </a:ln>
            <a:effectLst/>
          </p:spPr>
          <p:txBody>
            <a:bodyPr wrap="none" anchor="ctr"/>
            <a:lstStyle/>
            <a:p>
              <a:endParaRPr lang="en-US"/>
            </a:p>
          </p:txBody>
        </p:sp>
      </p:grpSp>
      <p:sp>
        <p:nvSpPr>
          <p:cNvPr id="4100" name="Rectangle 4"/>
          <p:cNvSpPr>
            <a:spLocks noGrp="1" noChangeArrowheads="1"/>
          </p:cNvSpPr>
          <p:nvPr>
            <p:ph type="dt" sz="half" idx="2"/>
          </p:nvPr>
        </p:nvSpPr>
        <p:spPr>
          <a:xfrm>
            <a:off x="457200" y="6245225"/>
            <a:ext cx="2133600" cy="476250"/>
          </a:xfrm>
        </p:spPr>
        <p:txBody>
          <a:bodyPr/>
          <a:lstStyle>
            <a:lvl1pPr>
              <a:defRPr/>
            </a:lvl1pPr>
          </a:lstStyle>
          <a:p>
            <a:endParaRPr lang="en-US"/>
          </a:p>
        </p:txBody>
      </p:sp>
      <p:sp>
        <p:nvSpPr>
          <p:cNvPr id="4101" name="Rectangle 5"/>
          <p:cNvSpPr>
            <a:spLocks noGrp="1" noChangeArrowheads="1"/>
          </p:cNvSpPr>
          <p:nvPr>
            <p:ph type="ftr" sz="quarter" idx="3"/>
          </p:nvPr>
        </p:nvSpPr>
        <p:spPr>
          <a:xfrm>
            <a:off x="3124200" y="6245225"/>
            <a:ext cx="2895600" cy="476250"/>
          </a:xfrm>
        </p:spPr>
        <p:txBody>
          <a:bodyPr/>
          <a:lstStyle>
            <a:lvl1pPr>
              <a:defRPr/>
            </a:lvl1pPr>
          </a:lstStyle>
          <a:p>
            <a:endParaRPr lang="en-US"/>
          </a:p>
        </p:txBody>
      </p:sp>
      <p:sp>
        <p:nvSpPr>
          <p:cNvPr id="4102" name="Rectangle 6"/>
          <p:cNvSpPr>
            <a:spLocks noGrp="1" noChangeArrowheads="1"/>
          </p:cNvSpPr>
          <p:nvPr>
            <p:ph type="sldNum" sz="quarter" idx="4"/>
          </p:nvPr>
        </p:nvSpPr>
        <p:spPr>
          <a:xfrm>
            <a:off x="6553200" y="6245225"/>
            <a:ext cx="2133600" cy="476250"/>
          </a:xfrm>
        </p:spPr>
        <p:txBody>
          <a:bodyPr/>
          <a:lstStyle>
            <a:lvl1pPr>
              <a:defRPr/>
            </a:lvl1pPr>
          </a:lstStyle>
          <a:p>
            <a:fld id="{24B4B975-FFD3-492F-80D6-2F8E30D6D490}" type="slidenum">
              <a:rPr lang="en-US"/>
              <a:pPr/>
              <a:t>‹#›</a:t>
            </a:fld>
            <a:endParaRPr lang="en-US"/>
          </a:p>
        </p:txBody>
      </p:sp>
      <p:sp>
        <p:nvSpPr>
          <p:cNvPr id="4146" name="Rectangle 50"/>
          <p:cNvSpPr>
            <a:spLocks noChangeArrowheads="1"/>
          </p:cNvSpPr>
          <p:nvPr/>
        </p:nvSpPr>
        <p:spPr bwMode="gray">
          <a:xfrm>
            <a:off x="341313" y="722313"/>
            <a:ext cx="8478837" cy="5410200"/>
          </a:xfrm>
          <a:prstGeom prst="rect">
            <a:avLst/>
          </a:prstGeom>
          <a:noFill/>
          <a:ln w="9525">
            <a:solidFill>
              <a:schemeClr val="tx1"/>
            </a:solidFill>
            <a:miter lim="800000"/>
            <a:headEnd/>
            <a:tailEnd/>
          </a:ln>
          <a:effectLst/>
        </p:spPr>
        <p:txBody>
          <a:bodyPr wrap="none" anchor="ctr"/>
          <a:lstStyle/>
          <a:p>
            <a:endParaRPr lang="en-US"/>
          </a:p>
        </p:txBody>
      </p:sp>
      <p:sp>
        <p:nvSpPr>
          <p:cNvPr id="31" name="Rectangle 2"/>
          <p:cNvSpPr txBox="1">
            <a:spLocks noChangeArrowheads="1"/>
          </p:cNvSpPr>
          <p:nvPr userDrawn="1"/>
        </p:nvSpPr>
        <p:spPr bwMode="gray">
          <a:xfrm>
            <a:off x="3590178" y="2420940"/>
            <a:ext cx="5216525" cy="192068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2400" b="1" baseline="0">
                <a:solidFill>
                  <a:srgbClr val="000000"/>
                </a:solidFill>
                <a:latin typeface="+mj-lt"/>
                <a:ea typeface="+mj-ea"/>
                <a:cs typeface="+mj-cs"/>
              </a:defRPr>
            </a:lvl1pPr>
            <a:lvl2pPr algn="l" rtl="0" eaLnBrk="1" fontAlgn="base" hangingPunct="1">
              <a:spcBef>
                <a:spcPct val="0"/>
              </a:spcBef>
              <a:spcAft>
                <a:spcPct val="0"/>
              </a:spcAft>
              <a:defRPr sz="4200" b="1">
                <a:solidFill>
                  <a:srgbClr val="000000"/>
                </a:solidFill>
                <a:latin typeface="Arial" charset="0"/>
              </a:defRPr>
            </a:lvl2pPr>
            <a:lvl3pPr algn="l" rtl="0" eaLnBrk="1" fontAlgn="base" hangingPunct="1">
              <a:spcBef>
                <a:spcPct val="0"/>
              </a:spcBef>
              <a:spcAft>
                <a:spcPct val="0"/>
              </a:spcAft>
              <a:defRPr sz="4200" b="1">
                <a:solidFill>
                  <a:srgbClr val="000000"/>
                </a:solidFill>
                <a:latin typeface="Arial" charset="0"/>
              </a:defRPr>
            </a:lvl3pPr>
            <a:lvl4pPr algn="l" rtl="0" eaLnBrk="1" fontAlgn="base" hangingPunct="1">
              <a:spcBef>
                <a:spcPct val="0"/>
              </a:spcBef>
              <a:spcAft>
                <a:spcPct val="0"/>
              </a:spcAft>
              <a:defRPr sz="4200" b="1">
                <a:solidFill>
                  <a:srgbClr val="000000"/>
                </a:solidFill>
                <a:latin typeface="Arial" charset="0"/>
              </a:defRPr>
            </a:lvl4pPr>
            <a:lvl5pPr algn="l" rtl="0" eaLnBrk="1" fontAlgn="base" hangingPunct="1">
              <a:spcBef>
                <a:spcPct val="0"/>
              </a:spcBef>
              <a:spcAft>
                <a:spcPct val="0"/>
              </a:spcAft>
              <a:defRPr sz="4200" b="1">
                <a:solidFill>
                  <a:srgbClr val="000000"/>
                </a:solidFill>
                <a:latin typeface="Arial" charset="0"/>
              </a:defRPr>
            </a:lvl5pPr>
            <a:lvl6pPr marL="457200" algn="l" rtl="0" eaLnBrk="1" fontAlgn="base" hangingPunct="1">
              <a:spcBef>
                <a:spcPct val="0"/>
              </a:spcBef>
              <a:spcAft>
                <a:spcPct val="0"/>
              </a:spcAft>
              <a:defRPr sz="4200" b="1">
                <a:solidFill>
                  <a:srgbClr val="000000"/>
                </a:solidFill>
                <a:latin typeface="Arial" charset="0"/>
              </a:defRPr>
            </a:lvl6pPr>
            <a:lvl7pPr marL="914400" algn="l" rtl="0" eaLnBrk="1" fontAlgn="base" hangingPunct="1">
              <a:spcBef>
                <a:spcPct val="0"/>
              </a:spcBef>
              <a:spcAft>
                <a:spcPct val="0"/>
              </a:spcAft>
              <a:defRPr sz="4200" b="1">
                <a:solidFill>
                  <a:srgbClr val="000000"/>
                </a:solidFill>
                <a:latin typeface="Arial" charset="0"/>
              </a:defRPr>
            </a:lvl7pPr>
            <a:lvl8pPr marL="1371600" algn="l" rtl="0" eaLnBrk="1" fontAlgn="base" hangingPunct="1">
              <a:spcBef>
                <a:spcPct val="0"/>
              </a:spcBef>
              <a:spcAft>
                <a:spcPct val="0"/>
              </a:spcAft>
              <a:defRPr sz="4200" b="1">
                <a:solidFill>
                  <a:srgbClr val="000000"/>
                </a:solidFill>
                <a:latin typeface="Arial" charset="0"/>
              </a:defRPr>
            </a:lvl8pPr>
            <a:lvl9pPr marL="1828800" algn="l" rtl="0" eaLnBrk="1" fontAlgn="base" hangingPunct="1">
              <a:spcBef>
                <a:spcPct val="0"/>
              </a:spcBef>
              <a:spcAft>
                <a:spcPct val="0"/>
              </a:spcAft>
              <a:defRPr sz="4200" b="1">
                <a:solidFill>
                  <a:srgbClr val="000000"/>
                </a:solidFill>
                <a:latin typeface="Arial" charset="0"/>
              </a:defRPr>
            </a:lvl9pPr>
          </a:lstStyle>
          <a:p>
            <a:pPr algn="ctr"/>
            <a:r>
              <a:rPr lang="en-US" sz="3200" i="1" dirty="0" smtClean="0">
                <a:solidFill>
                  <a:srgbClr val="0070C0"/>
                </a:solidFill>
                <a:latin typeface="Segoe UI" pitchFamily="34" charset="0"/>
                <a:ea typeface="Segoe UI" pitchFamily="34" charset="0"/>
                <a:cs typeface="Segoe UI" pitchFamily="34" charset="0"/>
              </a:rPr>
              <a:t>Thank</a:t>
            </a:r>
            <a:r>
              <a:rPr lang="en-US" sz="3200" i="1" baseline="0" dirty="0" smtClean="0">
                <a:solidFill>
                  <a:srgbClr val="0070C0"/>
                </a:solidFill>
                <a:latin typeface="Segoe UI" pitchFamily="34" charset="0"/>
                <a:ea typeface="Segoe UI" pitchFamily="34" charset="0"/>
                <a:cs typeface="Segoe UI" pitchFamily="34" charset="0"/>
              </a:rPr>
              <a:t> you!</a:t>
            </a:r>
            <a:endParaRPr lang="en-US" sz="3200" i="1" dirty="0">
              <a:solidFill>
                <a:srgbClr val="0070C0"/>
              </a:soli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907786133"/>
      </p:ext>
    </p:extLst>
  </p:cSld>
  <p:clrMapOvr>
    <a:masterClrMapping/>
  </p:clrMapOv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4453330E-6C32-4BFE-8810-01D51B7355A9}" type="slidenum">
              <a:rPr lang="en-US"/>
              <a:pPr/>
              <a:t>‹#›</a:t>
            </a:fld>
            <a:endParaRPr lang="en-US"/>
          </a:p>
        </p:txBody>
      </p:sp>
    </p:spTree>
  </p:cSld>
  <p:clrMapOvr>
    <a:masterClrMapping/>
  </p:clrMapOv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87B6DCF0-D2CB-4FE5-BA28-8D3CBF35D102}" type="slidenum">
              <a:rPr lang="en-US"/>
              <a:pPr/>
              <a:t>‹#›</a:t>
            </a:fld>
            <a:endParaRPr lang="en-US"/>
          </a:p>
        </p:txBody>
      </p:sp>
    </p:spTree>
  </p:cSld>
  <p:clrMapOvr>
    <a:masterClrMapping/>
  </p:clrMapOv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5D323176-D4F8-40F6-853D-07FA7FED178E}" type="slidenum">
              <a:rPr lang="en-US"/>
              <a:pPr/>
              <a:t>‹#›</a:t>
            </a:fld>
            <a:endParaRPr 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9702CAFE-1915-4C47-8B69-5B6D3A95C50D}" type="slidenum">
              <a:rPr lang="en-US"/>
              <a:pPr/>
              <a:t>‹#›</a:t>
            </a:fld>
            <a:endParaRPr lang="en-US"/>
          </a:p>
        </p:txBody>
      </p:sp>
    </p:spTree>
  </p:cSld>
  <p:clrMapOvr>
    <a:masterClrMapping/>
  </p:clrMapOvr>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0706B665-8611-4CB3-9D50-2F866A3C399A}" type="slidenum">
              <a:rPr lang="en-US"/>
              <a:pPr/>
              <a:t>‹#›</a:t>
            </a:fld>
            <a:endParaRPr lang="en-US"/>
          </a:p>
        </p:txBody>
      </p:sp>
    </p:spTree>
  </p:cSld>
  <p:clrMapOvr>
    <a:masterClrMapping/>
  </p:clrMapOvr>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00C6AB3A-3480-47E4-B19B-DFC9346851DA}" type="slidenum">
              <a:rPr lang="en-US"/>
              <a:pPr/>
              <a:t>‹#›</a:t>
            </a:fld>
            <a:endParaRPr 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33" name="Freeform 9"/>
          <p:cNvSpPr>
            <a:spLocks/>
          </p:cNvSpPr>
          <p:nvPr/>
        </p:nvSpPr>
        <p:spPr bwMode="gray">
          <a:xfrm>
            <a:off x="7658100" y="0"/>
            <a:ext cx="1104900" cy="6848475"/>
          </a:xfrm>
          <a:custGeom>
            <a:avLst/>
            <a:gdLst/>
            <a:ahLst/>
            <a:cxnLst>
              <a:cxn ang="0">
                <a:pos x="312" y="0"/>
              </a:cxn>
              <a:cxn ang="0">
                <a:pos x="528" y="444"/>
              </a:cxn>
              <a:cxn ang="0">
                <a:pos x="696" y="960"/>
              </a:cxn>
              <a:cxn ang="0">
                <a:pos x="426" y="4314"/>
              </a:cxn>
              <a:cxn ang="0">
                <a:pos x="108" y="4314"/>
              </a:cxn>
              <a:cxn ang="0">
                <a:pos x="648" y="960"/>
              </a:cxn>
              <a:cxn ang="0">
                <a:pos x="456" y="432"/>
              </a:cxn>
              <a:cxn ang="0">
                <a:pos x="0" y="0"/>
              </a:cxn>
              <a:cxn ang="0">
                <a:pos x="312" y="0"/>
              </a:cxn>
            </a:cxnLst>
            <a:rect l="0" t="0" r="r" b="b"/>
            <a:pathLst>
              <a:path w="696" h="4314">
                <a:moveTo>
                  <a:pt x="312" y="0"/>
                </a:moveTo>
                <a:lnTo>
                  <a:pt x="528" y="444"/>
                </a:lnTo>
                <a:lnTo>
                  <a:pt x="696" y="960"/>
                </a:lnTo>
                <a:lnTo>
                  <a:pt x="426" y="4314"/>
                </a:lnTo>
                <a:lnTo>
                  <a:pt x="108" y="4314"/>
                </a:lnTo>
                <a:lnTo>
                  <a:pt x="648" y="960"/>
                </a:lnTo>
                <a:lnTo>
                  <a:pt x="456" y="432"/>
                </a:lnTo>
                <a:lnTo>
                  <a:pt x="0" y="0"/>
                </a:lnTo>
                <a:lnTo>
                  <a:pt x="312" y="0"/>
                </a:lnTo>
                <a:close/>
              </a:path>
            </a:pathLst>
          </a:custGeom>
          <a:solidFill>
            <a:schemeClr val="hlink"/>
          </a:solidFill>
          <a:ln w="9525">
            <a:noFill/>
            <a:round/>
            <a:headEnd/>
            <a:tailEnd/>
          </a:ln>
          <a:effectLst/>
        </p:spPr>
        <p:txBody>
          <a:bodyPr/>
          <a:lstStyle/>
          <a:p>
            <a:endParaRPr lang="en-US"/>
          </a:p>
        </p:txBody>
      </p:sp>
      <p:sp>
        <p:nvSpPr>
          <p:cNvPr id="1034" name="Freeform 10"/>
          <p:cNvSpPr>
            <a:spLocks/>
          </p:cNvSpPr>
          <p:nvPr/>
        </p:nvSpPr>
        <p:spPr bwMode="gray">
          <a:xfrm>
            <a:off x="1066800" y="0"/>
            <a:ext cx="7543800" cy="6858000"/>
          </a:xfrm>
          <a:custGeom>
            <a:avLst/>
            <a:gdLst/>
            <a:ahLst/>
            <a:cxnLst>
              <a:cxn ang="0">
                <a:pos x="0" y="0"/>
              </a:cxn>
              <a:cxn ang="0">
                <a:pos x="1536" y="0"/>
              </a:cxn>
              <a:cxn ang="0">
                <a:pos x="4590" y="450"/>
              </a:cxn>
              <a:cxn ang="0">
                <a:pos x="4752" y="972"/>
              </a:cxn>
              <a:cxn ang="0">
                <a:pos x="3600" y="4320"/>
              </a:cxn>
              <a:cxn ang="0">
                <a:pos x="3312" y="4320"/>
              </a:cxn>
              <a:cxn ang="0">
                <a:pos x="4712" y="994"/>
              </a:cxn>
              <a:cxn ang="0">
                <a:pos x="4518" y="524"/>
              </a:cxn>
              <a:cxn ang="0">
                <a:pos x="0" y="0"/>
              </a:cxn>
            </a:cxnLst>
            <a:rect l="0" t="0" r="r" b="b"/>
            <a:pathLst>
              <a:path w="4752" h="4320">
                <a:moveTo>
                  <a:pt x="0" y="0"/>
                </a:moveTo>
                <a:lnTo>
                  <a:pt x="1536" y="0"/>
                </a:lnTo>
                <a:lnTo>
                  <a:pt x="4590" y="450"/>
                </a:lnTo>
                <a:lnTo>
                  <a:pt x="4752" y="972"/>
                </a:lnTo>
                <a:lnTo>
                  <a:pt x="3600" y="4320"/>
                </a:lnTo>
                <a:lnTo>
                  <a:pt x="3312" y="4320"/>
                </a:lnTo>
                <a:lnTo>
                  <a:pt x="4712" y="994"/>
                </a:lnTo>
                <a:lnTo>
                  <a:pt x="4518" y="524"/>
                </a:lnTo>
                <a:lnTo>
                  <a:pt x="0" y="0"/>
                </a:lnTo>
                <a:close/>
              </a:path>
            </a:pathLst>
          </a:custGeom>
          <a:solidFill>
            <a:schemeClr val="accent2"/>
          </a:solidFill>
          <a:ln w="9525">
            <a:noFill/>
            <a:round/>
            <a:headEnd/>
            <a:tailEnd/>
          </a:ln>
          <a:effectLst/>
        </p:spPr>
        <p:txBody>
          <a:bodyPr/>
          <a:lstStyle/>
          <a:p>
            <a:endParaRPr lang="en-US"/>
          </a:p>
        </p:txBody>
      </p:sp>
      <p:sp>
        <p:nvSpPr>
          <p:cNvPr id="1035" name="Freeform 11"/>
          <p:cNvSpPr>
            <a:spLocks/>
          </p:cNvSpPr>
          <p:nvPr/>
        </p:nvSpPr>
        <p:spPr bwMode="gray">
          <a:xfrm>
            <a:off x="5486400" y="1657350"/>
            <a:ext cx="2990850" cy="5200650"/>
          </a:xfrm>
          <a:custGeom>
            <a:avLst/>
            <a:gdLst/>
            <a:ahLst/>
            <a:cxnLst>
              <a:cxn ang="0">
                <a:pos x="384" y="3276"/>
              </a:cxn>
              <a:cxn ang="0">
                <a:pos x="1884" y="0"/>
              </a:cxn>
              <a:cxn ang="0">
                <a:pos x="0" y="3276"/>
              </a:cxn>
              <a:cxn ang="0">
                <a:pos x="384" y="3276"/>
              </a:cxn>
            </a:cxnLst>
            <a:rect l="0" t="0" r="r" b="b"/>
            <a:pathLst>
              <a:path w="1884" h="3276">
                <a:moveTo>
                  <a:pt x="384" y="3276"/>
                </a:moveTo>
                <a:lnTo>
                  <a:pt x="1884" y="0"/>
                </a:lnTo>
                <a:lnTo>
                  <a:pt x="0" y="3276"/>
                </a:lnTo>
                <a:lnTo>
                  <a:pt x="384" y="3276"/>
                </a:lnTo>
                <a:close/>
              </a:path>
            </a:pathLst>
          </a:custGeom>
          <a:solidFill>
            <a:srgbClr val="E0E0E0"/>
          </a:solidFill>
          <a:ln w="9525">
            <a:noFill/>
            <a:round/>
            <a:headEnd/>
            <a:tailEnd/>
          </a:ln>
          <a:effectLst/>
        </p:spPr>
        <p:txBody>
          <a:bodyPr/>
          <a:lstStyle/>
          <a:p>
            <a:endParaRPr lang="en-US"/>
          </a:p>
        </p:txBody>
      </p:sp>
      <p:sp>
        <p:nvSpPr>
          <p:cNvPr id="1036" name="Freeform 12"/>
          <p:cNvSpPr>
            <a:spLocks/>
          </p:cNvSpPr>
          <p:nvPr/>
        </p:nvSpPr>
        <p:spPr bwMode="gray">
          <a:xfrm>
            <a:off x="3429000" y="0"/>
            <a:ext cx="5172075" cy="6858000"/>
          </a:xfrm>
          <a:custGeom>
            <a:avLst/>
            <a:gdLst/>
            <a:ahLst/>
            <a:cxnLst>
              <a:cxn ang="0">
                <a:pos x="0" y="0"/>
              </a:cxn>
              <a:cxn ang="0">
                <a:pos x="3082" y="475"/>
              </a:cxn>
              <a:cxn ang="0">
                <a:pos x="3210" y="936"/>
              </a:cxn>
              <a:cxn ang="0">
                <a:pos x="1728" y="4320"/>
              </a:cxn>
              <a:cxn ang="0">
                <a:pos x="1872" y="4320"/>
              </a:cxn>
              <a:cxn ang="0">
                <a:pos x="3258" y="912"/>
              </a:cxn>
              <a:cxn ang="0">
                <a:pos x="3120" y="432"/>
              </a:cxn>
              <a:cxn ang="0">
                <a:pos x="1296" y="0"/>
              </a:cxn>
              <a:cxn ang="0">
                <a:pos x="0" y="0"/>
              </a:cxn>
            </a:cxnLst>
            <a:rect l="0" t="0" r="r" b="b"/>
            <a:pathLst>
              <a:path w="3258" h="4320">
                <a:moveTo>
                  <a:pt x="0" y="0"/>
                </a:moveTo>
                <a:lnTo>
                  <a:pt x="3082" y="475"/>
                </a:lnTo>
                <a:lnTo>
                  <a:pt x="3210" y="936"/>
                </a:lnTo>
                <a:lnTo>
                  <a:pt x="1728" y="4320"/>
                </a:lnTo>
                <a:lnTo>
                  <a:pt x="1872" y="4320"/>
                </a:lnTo>
                <a:lnTo>
                  <a:pt x="3258" y="912"/>
                </a:lnTo>
                <a:lnTo>
                  <a:pt x="3120" y="432"/>
                </a:lnTo>
                <a:lnTo>
                  <a:pt x="1296" y="0"/>
                </a:lnTo>
                <a:lnTo>
                  <a:pt x="0" y="0"/>
                </a:lnTo>
                <a:close/>
              </a:path>
            </a:pathLst>
          </a:custGeom>
          <a:solidFill>
            <a:srgbClr val="FFFFFF"/>
          </a:solidFill>
          <a:ln w="9525">
            <a:noFill/>
            <a:round/>
            <a:headEnd/>
            <a:tailEnd/>
          </a:ln>
          <a:effectLst/>
        </p:spPr>
        <p:txBody>
          <a:bodyPr/>
          <a:lstStyle/>
          <a:p>
            <a:endParaRPr lang="en-US"/>
          </a:p>
        </p:txBody>
      </p:sp>
      <p:sp>
        <p:nvSpPr>
          <p:cNvPr id="1038" name="Freeform 14"/>
          <p:cNvSpPr>
            <a:spLocks/>
          </p:cNvSpPr>
          <p:nvPr/>
        </p:nvSpPr>
        <p:spPr bwMode="gray">
          <a:xfrm>
            <a:off x="8382000" y="0"/>
            <a:ext cx="762000" cy="1143000"/>
          </a:xfrm>
          <a:custGeom>
            <a:avLst/>
            <a:gdLst/>
            <a:ahLst/>
            <a:cxnLst>
              <a:cxn ang="0">
                <a:pos x="48" y="0"/>
              </a:cxn>
              <a:cxn ang="0">
                <a:pos x="0" y="96"/>
              </a:cxn>
              <a:cxn ang="0">
                <a:pos x="354" y="690"/>
              </a:cxn>
              <a:cxn ang="0">
                <a:pos x="480" y="720"/>
              </a:cxn>
              <a:cxn ang="0">
                <a:pos x="480" y="576"/>
              </a:cxn>
              <a:cxn ang="0">
                <a:pos x="48" y="96"/>
              </a:cxn>
              <a:cxn ang="0">
                <a:pos x="89" y="0"/>
              </a:cxn>
              <a:cxn ang="0">
                <a:pos x="48" y="0"/>
              </a:cxn>
            </a:cxnLst>
            <a:rect l="0" t="0" r="r" b="b"/>
            <a:pathLst>
              <a:path w="480" h="720">
                <a:moveTo>
                  <a:pt x="48" y="0"/>
                </a:moveTo>
                <a:lnTo>
                  <a:pt x="0" y="96"/>
                </a:lnTo>
                <a:lnTo>
                  <a:pt x="354" y="690"/>
                </a:lnTo>
                <a:lnTo>
                  <a:pt x="480" y="720"/>
                </a:lnTo>
                <a:lnTo>
                  <a:pt x="480" y="576"/>
                </a:lnTo>
                <a:lnTo>
                  <a:pt x="48" y="96"/>
                </a:lnTo>
                <a:lnTo>
                  <a:pt x="89" y="0"/>
                </a:lnTo>
                <a:lnTo>
                  <a:pt x="48" y="0"/>
                </a:lnTo>
                <a:close/>
              </a:path>
            </a:pathLst>
          </a:custGeom>
          <a:solidFill>
            <a:schemeClr val="bg1"/>
          </a:solidFill>
          <a:ln w="9525">
            <a:noFill/>
            <a:round/>
            <a:headEnd/>
            <a:tailEnd/>
          </a:ln>
          <a:effectLst/>
        </p:spPr>
        <p:txBody>
          <a:bodyPr/>
          <a:lstStyle/>
          <a:p>
            <a:endParaRPr lang="en-US"/>
          </a:p>
        </p:txBody>
      </p:sp>
      <p:sp>
        <p:nvSpPr>
          <p:cNvPr id="1039" name="Freeform 15"/>
          <p:cNvSpPr>
            <a:spLocks/>
          </p:cNvSpPr>
          <p:nvPr/>
        </p:nvSpPr>
        <p:spPr bwMode="gray">
          <a:xfrm>
            <a:off x="8610600" y="228600"/>
            <a:ext cx="533400" cy="533400"/>
          </a:xfrm>
          <a:custGeom>
            <a:avLst/>
            <a:gdLst/>
            <a:ahLst/>
            <a:cxnLst>
              <a:cxn ang="0">
                <a:pos x="336" y="336"/>
              </a:cxn>
              <a:cxn ang="0">
                <a:pos x="0" y="0"/>
              </a:cxn>
              <a:cxn ang="0">
                <a:pos x="336" y="240"/>
              </a:cxn>
              <a:cxn ang="0">
                <a:pos x="336" y="336"/>
              </a:cxn>
            </a:cxnLst>
            <a:rect l="0" t="0" r="r" b="b"/>
            <a:pathLst>
              <a:path w="336" h="336">
                <a:moveTo>
                  <a:pt x="336" y="336"/>
                </a:moveTo>
                <a:lnTo>
                  <a:pt x="0" y="0"/>
                </a:lnTo>
                <a:lnTo>
                  <a:pt x="336" y="240"/>
                </a:lnTo>
                <a:lnTo>
                  <a:pt x="336" y="336"/>
                </a:lnTo>
                <a:close/>
              </a:path>
            </a:pathLst>
          </a:custGeom>
          <a:solidFill>
            <a:schemeClr val="tx2"/>
          </a:solidFill>
          <a:ln w="9525">
            <a:noFill/>
            <a:round/>
            <a:headEnd/>
            <a:tailEnd/>
          </a:ln>
          <a:effectLst/>
        </p:spPr>
        <p:txBody>
          <a:bodyPr/>
          <a:lstStyle/>
          <a:p>
            <a:endParaRPr lang="en-US"/>
          </a:p>
        </p:txBody>
      </p:sp>
      <p:grpSp>
        <p:nvGrpSpPr>
          <p:cNvPr id="1073" name="Group 49"/>
          <p:cNvGrpSpPr>
            <a:grpSpLocks/>
          </p:cNvGrpSpPr>
          <p:nvPr/>
        </p:nvGrpSpPr>
        <p:grpSpPr bwMode="auto">
          <a:xfrm>
            <a:off x="5562600" y="0"/>
            <a:ext cx="3267075" cy="6858000"/>
            <a:chOff x="3504" y="0"/>
            <a:chExt cx="2058" cy="4320"/>
          </a:xfrm>
        </p:grpSpPr>
        <p:sp>
          <p:nvSpPr>
            <p:cNvPr id="1037" name="Freeform 13"/>
            <p:cNvSpPr>
              <a:spLocks/>
            </p:cNvSpPr>
            <p:nvPr userDrawn="1"/>
          </p:nvSpPr>
          <p:spPr bwMode="gray">
            <a:xfrm>
              <a:off x="3504" y="0"/>
              <a:ext cx="2058" cy="4320"/>
            </a:xfrm>
            <a:custGeom>
              <a:avLst/>
              <a:gdLst/>
              <a:ahLst/>
              <a:cxnLst>
                <a:cxn ang="0">
                  <a:pos x="0" y="0"/>
                </a:cxn>
                <a:cxn ang="0">
                  <a:pos x="1056" y="0"/>
                </a:cxn>
                <a:cxn ang="0">
                  <a:pos x="1854" y="402"/>
                </a:cxn>
                <a:cxn ang="0">
                  <a:pos x="2058" y="972"/>
                </a:cxn>
                <a:cxn ang="0">
                  <a:pos x="1296" y="4320"/>
                </a:cxn>
                <a:cxn ang="0">
                  <a:pos x="720" y="4320"/>
                </a:cxn>
                <a:cxn ang="0">
                  <a:pos x="1920" y="912"/>
                </a:cxn>
                <a:cxn ang="0">
                  <a:pos x="1776" y="432"/>
                </a:cxn>
                <a:cxn ang="0">
                  <a:pos x="0" y="0"/>
                </a:cxn>
              </a:cxnLst>
              <a:rect l="0" t="0" r="r" b="b"/>
              <a:pathLst>
                <a:path w="2058" h="4320">
                  <a:moveTo>
                    <a:pt x="0" y="0"/>
                  </a:moveTo>
                  <a:lnTo>
                    <a:pt x="1056" y="0"/>
                  </a:lnTo>
                  <a:lnTo>
                    <a:pt x="1854" y="402"/>
                  </a:lnTo>
                  <a:lnTo>
                    <a:pt x="2058" y="972"/>
                  </a:lnTo>
                  <a:lnTo>
                    <a:pt x="1296" y="4320"/>
                  </a:lnTo>
                  <a:lnTo>
                    <a:pt x="720" y="4320"/>
                  </a:lnTo>
                  <a:lnTo>
                    <a:pt x="1920" y="912"/>
                  </a:lnTo>
                  <a:lnTo>
                    <a:pt x="1776" y="432"/>
                  </a:lnTo>
                  <a:lnTo>
                    <a:pt x="0" y="0"/>
                  </a:lnTo>
                  <a:close/>
                </a:path>
              </a:pathLst>
            </a:custGeom>
            <a:solidFill>
              <a:schemeClr val="accent1"/>
            </a:solidFill>
            <a:ln w="9525">
              <a:noFill/>
              <a:round/>
              <a:headEnd/>
              <a:tailEnd/>
            </a:ln>
            <a:effectLst/>
          </p:spPr>
          <p:txBody>
            <a:bodyPr/>
            <a:lstStyle/>
            <a:p>
              <a:endParaRPr lang="en-US"/>
            </a:p>
          </p:txBody>
        </p:sp>
        <p:sp>
          <p:nvSpPr>
            <p:cNvPr id="1047" name="Freeform 23"/>
            <p:cNvSpPr>
              <a:spLocks/>
            </p:cNvSpPr>
            <p:nvPr userDrawn="1"/>
          </p:nvSpPr>
          <p:spPr bwMode="gray">
            <a:xfrm>
              <a:off x="4217" y="1056"/>
              <a:ext cx="1152" cy="3264"/>
            </a:xfrm>
            <a:custGeom>
              <a:avLst/>
              <a:gdLst/>
              <a:ahLst/>
              <a:cxnLst>
                <a:cxn ang="0">
                  <a:pos x="0" y="3264"/>
                </a:cxn>
                <a:cxn ang="0">
                  <a:pos x="1152" y="0"/>
                </a:cxn>
                <a:cxn ang="0">
                  <a:pos x="96" y="3264"/>
                </a:cxn>
                <a:cxn ang="0">
                  <a:pos x="0" y="3264"/>
                </a:cxn>
              </a:cxnLst>
              <a:rect l="0" t="0" r="r" b="b"/>
              <a:pathLst>
                <a:path w="1152" h="3264">
                  <a:moveTo>
                    <a:pt x="0" y="3264"/>
                  </a:moveTo>
                  <a:lnTo>
                    <a:pt x="1152" y="0"/>
                  </a:lnTo>
                  <a:lnTo>
                    <a:pt x="96" y="3264"/>
                  </a:lnTo>
                  <a:lnTo>
                    <a:pt x="0" y="3264"/>
                  </a:lnTo>
                  <a:close/>
                </a:path>
              </a:pathLst>
            </a:custGeom>
            <a:solidFill>
              <a:schemeClr val="folHlink"/>
            </a:solidFill>
            <a:ln w="9525">
              <a:noFill/>
              <a:round/>
              <a:headEnd/>
              <a:tailEnd/>
            </a:ln>
            <a:effectLst/>
          </p:spPr>
          <p:txBody>
            <a:bodyPr/>
            <a:lstStyle/>
            <a:p>
              <a:endParaRPr lang="en-US"/>
            </a:p>
          </p:txBody>
        </p:sp>
      </p:grpSp>
      <p:grpSp>
        <p:nvGrpSpPr>
          <p:cNvPr id="1046" name="Group 22"/>
          <p:cNvGrpSpPr>
            <a:grpSpLocks/>
          </p:cNvGrpSpPr>
          <p:nvPr/>
        </p:nvGrpSpPr>
        <p:grpSpPr bwMode="auto">
          <a:xfrm>
            <a:off x="142875" y="765175"/>
            <a:ext cx="8858250" cy="5943600"/>
            <a:chOff x="90" y="480"/>
            <a:chExt cx="5580" cy="3744"/>
          </a:xfrm>
        </p:grpSpPr>
        <p:sp>
          <p:nvSpPr>
            <p:cNvPr id="1040" name="Rectangle 16"/>
            <p:cNvSpPr>
              <a:spLocks noChangeArrowheads="1"/>
            </p:cNvSpPr>
            <p:nvPr userDrawn="1"/>
          </p:nvSpPr>
          <p:spPr bwMode="gray">
            <a:xfrm>
              <a:off x="90" y="480"/>
              <a:ext cx="5580" cy="3744"/>
            </a:xfrm>
            <a:prstGeom prst="rect">
              <a:avLst/>
            </a:prstGeom>
            <a:solidFill>
              <a:srgbClr val="FFFFFF">
                <a:alpha val="69000"/>
              </a:srgbClr>
            </a:solidFill>
            <a:ln w="9525">
              <a:solidFill>
                <a:schemeClr val="tx1"/>
              </a:solidFill>
              <a:miter lim="800000"/>
              <a:headEnd/>
              <a:tailEnd/>
            </a:ln>
            <a:effectLst/>
          </p:spPr>
          <p:txBody>
            <a:bodyPr wrap="none" anchor="ctr"/>
            <a:lstStyle/>
            <a:p>
              <a:endParaRPr lang="en-US"/>
            </a:p>
          </p:txBody>
        </p:sp>
        <p:sp>
          <p:nvSpPr>
            <p:cNvPr id="1041" name="Rectangle 17"/>
            <p:cNvSpPr>
              <a:spLocks noChangeArrowheads="1"/>
            </p:cNvSpPr>
            <p:nvPr userDrawn="1"/>
          </p:nvSpPr>
          <p:spPr bwMode="gray">
            <a:xfrm>
              <a:off x="90" y="480"/>
              <a:ext cx="5580" cy="3744"/>
            </a:xfrm>
            <a:prstGeom prst="rect">
              <a:avLst/>
            </a:prstGeom>
            <a:solidFill>
              <a:srgbClr val="FFFFFF">
                <a:alpha val="69000"/>
              </a:srgbClr>
            </a:solidFill>
            <a:ln w="9525">
              <a:solidFill>
                <a:srgbClr val="808080"/>
              </a:solidFill>
              <a:miter lim="800000"/>
              <a:headEnd/>
              <a:tailEnd/>
            </a:ln>
            <a:effectLst/>
          </p:spPr>
          <p:txBody>
            <a:bodyPr wrap="none" anchor="ctr"/>
            <a:lstStyle/>
            <a:p>
              <a:endParaRPr lang="en-US"/>
            </a:p>
          </p:txBody>
        </p:sp>
      </p:grpSp>
      <p:sp>
        <p:nvSpPr>
          <p:cNvPr id="1042" name="Rectangle 18"/>
          <p:cNvSpPr>
            <a:spLocks noChangeArrowheads="1"/>
          </p:cNvSpPr>
          <p:nvPr/>
        </p:nvSpPr>
        <p:spPr bwMode="gray">
          <a:xfrm>
            <a:off x="381000" y="676275"/>
            <a:ext cx="6248400" cy="152400"/>
          </a:xfrm>
          <a:prstGeom prst="rect">
            <a:avLst/>
          </a:prstGeom>
          <a:solidFill>
            <a:srgbClr val="FFFFFF"/>
          </a:solidFill>
          <a:ln w="9525">
            <a:noFill/>
            <a:miter lim="800000"/>
            <a:headEnd/>
            <a:tailEnd/>
          </a:ln>
          <a:effectLst/>
        </p:spPr>
        <p:txBody>
          <a:bodyPr wrap="none" anchor="ctr"/>
          <a:lstStyle/>
          <a:p>
            <a:endParaRPr lang="en-US"/>
          </a:p>
        </p:txBody>
      </p:sp>
      <p:sp>
        <p:nvSpPr>
          <p:cNvPr id="1026" name="Rectangle 2"/>
          <p:cNvSpPr>
            <a:spLocks noGrp="1" noChangeArrowheads="1"/>
          </p:cNvSpPr>
          <p:nvPr>
            <p:ph type="title"/>
          </p:nvPr>
        </p:nvSpPr>
        <p:spPr bwMode="gray">
          <a:xfrm>
            <a:off x="381000" y="342106"/>
            <a:ext cx="6302375" cy="84613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dirty="0" smtClean="0"/>
              <a:t>Click to edit Master title style</a:t>
            </a:r>
          </a:p>
        </p:txBody>
      </p:sp>
      <p:sp>
        <p:nvSpPr>
          <p:cNvPr id="1027" name="Rectangle 3"/>
          <p:cNvSpPr>
            <a:spLocks noGrp="1" noChangeArrowheads="1"/>
          </p:cNvSpPr>
          <p:nvPr>
            <p:ph type="body" idx="1"/>
          </p:nvPr>
        </p:nvSpPr>
        <p:spPr bwMode="gray">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028" name="Rectangle 4"/>
          <p:cNvSpPr>
            <a:spLocks noGrp="1" noChangeArrowheads="1"/>
          </p:cNvSpPr>
          <p:nvPr>
            <p:ph type="dt" sz="half" idx="2"/>
          </p:nvPr>
        </p:nvSpPr>
        <p:spPr bwMode="gray">
          <a:xfrm>
            <a:off x="457200" y="6283325"/>
            <a:ext cx="21336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endParaRPr lang="en-US"/>
          </a:p>
        </p:txBody>
      </p:sp>
      <p:sp>
        <p:nvSpPr>
          <p:cNvPr id="1029" name="Rectangle 5"/>
          <p:cNvSpPr>
            <a:spLocks noGrp="1" noChangeArrowheads="1"/>
          </p:cNvSpPr>
          <p:nvPr>
            <p:ph type="ftr" sz="quarter" idx="3"/>
          </p:nvPr>
        </p:nvSpPr>
        <p:spPr bwMode="gray">
          <a:xfrm>
            <a:off x="3124200" y="6283325"/>
            <a:ext cx="28956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endParaRPr lang="en-US"/>
          </a:p>
        </p:txBody>
      </p:sp>
      <p:sp>
        <p:nvSpPr>
          <p:cNvPr id="1030" name="Rectangle 6"/>
          <p:cNvSpPr>
            <a:spLocks noGrp="1" noChangeArrowheads="1"/>
          </p:cNvSpPr>
          <p:nvPr>
            <p:ph type="sldNum" sz="quarter" idx="4"/>
          </p:nvPr>
        </p:nvSpPr>
        <p:spPr bwMode="gray">
          <a:xfrm>
            <a:off x="6553200" y="6283325"/>
            <a:ext cx="21336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B844255E-B821-4E9D-B240-8259A4F44631}"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61"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p:timing>
    <p:tnLst>
      <p:par>
        <p:cTn id="1" dur="indefinite" restart="never" nodeType="tmRoot"/>
      </p:par>
    </p:tnLst>
  </p:timing>
  <p:txStyles>
    <p:titleStyle>
      <a:lvl1pPr algn="l" rtl="0" eaLnBrk="1" fontAlgn="base" hangingPunct="1">
        <a:spcBef>
          <a:spcPct val="0"/>
        </a:spcBef>
        <a:spcAft>
          <a:spcPct val="0"/>
        </a:spcAft>
        <a:defRPr sz="3000" b="1">
          <a:solidFill>
            <a:srgbClr val="000000"/>
          </a:solidFill>
          <a:latin typeface="Tahoma" pitchFamily="34" charset="0"/>
          <a:ea typeface="Tahoma" pitchFamily="34" charset="0"/>
          <a:cs typeface="Tahoma" pitchFamily="34" charset="0"/>
        </a:defRPr>
      </a:lvl1pPr>
      <a:lvl2pPr algn="l" rtl="0" eaLnBrk="1" fontAlgn="base" hangingPunct="1">
        <a:spcBef>
          <a:spcPct val="0"/>
        </a:spcBef>
        <a:spcAft>
          <a:spcPct val="0"/>
        </a:spcAft>
        <a:defRPr sz="4200" b="1">
          <a:solidFill>
            <a:srgbClr val="000000"/>
          </a:solidFill>
          <a:latin typeface="Arial" charset="0"/>
        </a:defRPr>
      </a:lvl2pPr>
      <a:lvl3pPr algn="l" rtl="0" eaLnBrk="1" fontAlgn="base" hangingPunct="1">
        <a:spcBef>
          <a:spcPct val="0"/>
        </a:spcBef>
        <a:spcAft>
          <a:spcPct val="0"/>
        </a:spcAft>
        <a:defRPr sz="4200" b="1">
          <a:solidFill>
            <a:srgbClr val="000000"/>
          </a:solidFill>
          <a:latin typeface="Arial" charset="0"/>
        </a:defRPr>
      </a:lvl3pPr>
      <a:lvl4pPr algn="l" rtl="0" eaLnBrk="1" fontAlgn="base" hangingPunct="1">
        <a:spcBef>
          <a:spcPct val="0"/>
        </a:spcBef>
        <a:spcAft>
          <a:spcPct val="0"/>
        </a:spcAft>
        <a:defRPr sz="4200" b="1">
          <a:solidFill>
            <a:srgbClr val="000000"/>
          </a:solidFill>
          <a:latin typeface="Arial" charset="0"/>
        </a:defRPr>
      </a:lvl4pPr>
      <a:lvl5pPr algn="l" rtl="0" eaLnBrk="1" fontAlgn="base" hangingPunct="1">
        <a:spcBef>
          <a:spcPct val="0"/>
        </a:spcBef>
        <a:spcAft>
          <a:spcPct val="0"/>
        </a:spcAft>
        <a:defRPr sz="4200" b="1">
          <a:solidFill>
            <a:srgbClr val="000000"/>
          </a:solidFill>
          <a:latin typeface="Arial" charset="0"/>
        </a:defRPr>
      </a:lvl5pPr>
      <a:lvl6pPr marL="457200" algn="l" rtl="0" eaLnBrk="1" fontAlgn="base" hangingPunct="1">
        <a:spcBef>
          <a:spcPct val="0"/>
        </a:spcBef>
        <a:spcAft>
          <a:spcPct val="0"/>
        </a:spcAft>
        <a:defRPr sz="4200" b="1">
          <a:solidFill>
            <a:srgbClr val="000000"/>
          </a:solidFill>
          <a:latin typeface="Arial" charset="0"/>
        </a:defRPr>
      </a:lvl6pPr>
      <a:lvl7pPr marL="914400" algn="l" rtl="0" eaLnBrk="1" fontAlgn="base" hangingPunct="1">
        <a:spcBef>
          <a:spcPct val="0"/>
        </a:spcBef>
        <a:spcAft>
          <a:spcPct val="0"/>
        </a:spcAft>
        <a:defRPr sz="4200" b="1">
          <a:solidFill>
            <a:srgbClr val="000000"/>
          </a:solidFill>
          <a:latin typeface="Arial" charset="0"/>
        </a:defRPr>
      </a:lvl7pPr>
      <a:lvl8pPr marL="1371600" algn="l" rtl="0" eaLnBrk="1" fontAlgn="base" hangingPunct="1">
        <a:spcBef>
          <a:spcPct val="0"/>
        </a:spcBef>
        <a:spcAft>
          <a:spcPct val="0"/>
        </a:spcAft>
        <a:defRPr sz="4200" b="1">
          <a:solidFill>
            <a:srgbClr val="000000"/>
          </a:solidFill>
          <a:latin typeface="Arial" charset="0"/>
        </a:defRPr>
      </a:lvl8pPr>
      <a:lvl9pPr marL="1828800" algn="l" rtl="0" eaLnBrk="1" fontAlgn="base" hangingPunct="1">
        <a:spcBef>
          <a:spcPct val="0"/>
        </a:spcBef>
        <a:spcAft>
          <a:spcPct val="0"/>
        </a:spcAft>
        <a:defRPr sz="4200" b="1">
          <a:solidFill>
            <a:srgbClr val="000000"/>
          </a:solidFill>
          <a:latin typeface="Arial" charset="0"/>
        </a:defRPr>
      </a:lvl9pPr>
    </p:titleStyle>
    <p:bodyStyle>
      <a:lvl1pPr marL="342900" indent="-342900" algn="l" rtl="0" eaLnBrk="1" fontAlgn="base" hangingPunct="1">
        <a:spcBef>
          <a:spcPct val="20000"/>
        </a:spcBef>
        <a:spcAft>
          <a:spcPct val="0"/>
        </a:spcAft>
        <a:buChar char="•"/>
        <a:defRPr sz="2800">
          <a:solidFill>
            <a:schemeClr val="tx1"/>
          </a:solidFill>
          <a:latin typeface="Tahoma" pitchFamily="34" charset="0"/>
          <a:ea typeface="Tahoma" pitchFamily="34" charset="0"/>
          <a:cs typeface="Tahoma" pitchFamily="34" charset="0"/>
        </a:defRPr>
      </a:lvl1pPr>
      <a:lvl2pPr marL="742950" indent="-285750" algn="l" rtl="0" eaLnBrk="1" fontAlgn="base" hangingPunct="1">
        <a:spcBef>
          <a:spcPct val="20000"/>
        </a:spcBef>
        <a:spcAft>
          <a:spcPct val="0"/>
        </a:spcAft>
        <a:buChar char="–"/>
        <a:defRPr sz="2400">
          <a:solidFill>
            <a:schemeClr val="tx1"/>
          </a:solidFill>
          <a:latin typeface="Tahoma" pitchFamily="34" charset="0"/>
          <a:ea typeface="Tahoma" pitchFamily="34" charset="0"/>
          <a:cs typeface="Tahoma" pitchFamily="34" charset="0"/>
        </a:defRPr>
      </a:lvl2pPr>
      <a:lvl3pPr marL="1143000" indent="-228600" algn="l" rtl="0" eaLnBrk="1" fontAlgn="base" hangingPunct="1">
        <a:spcBef>
          <a:spcPct val="20000"/>
        </a:spcBef>
        <a:spcAft>
          <a:spcPct val="0"/>
        </a:spcAft>
        <a:buChar char="•"/>
        <a:defRPr sz="2000">
          <a:solidFill>
            <a:schemeClr val="tx1"/>
          </a:solidFill>
          <a:latin typeface="Tahoma" pitchFamily="34" charset="0"/>
          <a:ea typeface="Tahoma" pitchFamily="34" charset="0"/>
          <a:cs typeface="Tahoma" pitchFamily="34" charset="0"/>
        </a:defRPr>
      </a:lvl3pPr>
      <a:lvl4pPr marL="1600200" indent="-228600" algn="l" rtl="0" eaLnBrk="1" fontAlgn="base" hangingPunct="1">
        <a:spcBef>
          <a:spcPct val="20000"/>
        </a:spcBef>
        <a:spcAft>
          <a:spcPct val="0"/>
        </a:spcAft>
        <a:buChar char="–"/>
        <a:defRPr sz="1800">
          <a:solidFill>
            <a:schemeClr val="tx1"/>
          </a:solidFill>
          <a:latin typeface="Tahoma" pitchFamily="34" charset="0"/>
          <a:ea typeface="Tahoma" pitchFamily="34" charset="0"/>
          <a:cs typeface="Tahoma" pitchFamily="34" charset="0"/>
        </a:defRPr>
      </a:lvl4pPr>
      <a:lvl5pPr marL="2057400" indent="-228600" algn="l" rtl="0" eaLnBrk="1" fontAlgn="base" hangingPunct="1">
        <a:spcBef>
          <a:spcPct val="20000"/>
        </a:spcBef>
        <a:spcAft>
          <a:spcPct val="0"/>
        </a:spcAft>
        <a:buChar char="»"/>
        <a:defRPr sz="1600">
          <a:solidFill>
            <a:schemeClr val="tx1"/>
          </a:solidFill>
          <a:latin typeface="Tahoma" pitchFamily="34" charset="0"/>
          <a:ea typeface="Tahoma" pitchFamily="34" charset="0"/>
          <a:cs typeface="Tahoma" pitchFamily="34" charset="0"/>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p:bgPr>
    </p:bg>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6454775" cy="846138"/>
          </a:xfrm>
        </p:spPr>
        <p:txBody>
          <a:bodyPr/>
          <a:lstStyle/>
          <a:p>
            <a:r>
              <a:rPr lang="en-US" sz="2800" i="1" dirty="0" err="1"/>
              <a:t>Tạo</a:t>
            </a:r>
            <a:r>
              <a:rPr lang="en-US" sz="2800" i="1" dirty="0"/>
              <a:t> Report</a:t>
            </a:r>
          </a:p>
        </p:txBody>
      </p:sp>
      <p:sp>
        <p:nvSpPr>
          <p:cNvPr id="5" name="Title 1"/>
          <p:cNvSpPr txBox="1">
            <a:spLocks/>
          </p:cNvSpPr>
          <p:nvPr/>
        </p:nvSpPr>
        <p:spPr bwMode="gray">
          <a:xfrm>
            <a:off x="520700" y="1981200"/>
            <a:ext cx="6302375" cy="140443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3000" b="1">
                <a:solidFill>
                  <a:srgbClr val="000000"/>
                </a:solidFill>
                <a:latin typeface="Tahoma" pitchFamily="34" charset="0"/>
                <a:ea typeface="Tahoma" pitchFamily="34" charset="0"/>
                <a:cs typeface="Tahoma" pitchFamily="34" charset="0"/>
              </a:defRPr>
            </a:lvl1pPr>
            <a:lvl2pPr algn="l" rtl="0" eaLnBrk="1" fontAlgn="base" hangingPunct="1">
              <a:spcBef>
                <a:spcPct val="0"/>
              </a:spcBef>
              <a:spcAft>
                <a:spcPct val="0"/>
              </a:spcAft>
              <a:defRPr sz="4200" b="1">
                <a:solidFill>
                  <a:srgbClr val="000000"/>
                </a:solidFill>
                <a:latin typeface="Arial" charset="0"/>
              </a:defRPr>
            </a:lvl2pPr>
            <a:lvl3pPr algn="l" rtl="0" eaLnBrk="1" fontAlgn="base" hangingPunct="1">
              <a:spcBef>
                <a:spcPct val="0"/>
              </a:spcBef>
              <a:spcAft>
                <a:spcPct val="0"/>
              </a:spcAft>
              <a:defRPr sz="4200" b="1">
                <a:solidFill>
                  <a:srgbClr val="000000"/>
                </a:solidFill>
                <a:latin typeface="Arial" charset="0"/>
              </a:defRPr>
            </a:lvl3pPr>
            <a:lvl4pPr algn="l" rtl="0" eaLnBrk="1" fontAlgn="base" hangingPunct="1">
              <a:spcBef>
                <a:spcPct val="0"/>
              </a:spcBef>
              <a:spcAft>
                <a:spcPct val="0"/>
              </a:spcAft>
              <a:defRPr sz="4200" b="1">
                <a:solidFill>
                  <a:srgbClr val="000000"/>
                </a:solidFill>
                <a:latin typeface="Arial" charset="0"/>
              </a:defRPr>
            </a:lvl4pPr>
            <a:lvl5pPr algn="l" rtl="0" eaLnBrk="1" fontAlgn="base" hangingPunct="1">
              <a:spcBef>
                <a:spcPct val="0"/>
              </a:spcBef>
              <a:spcAft>
                <a:spcPct val="0"/>
              </a:spcAft>
              <a:defRPr sz="4200" b="1">
                <a:solidFill>
                  <a:srgbClr val="000000"/>
                </a:solidFill>
                <a:latin typeface="Arial" charset="0"/>
              </a:defRPr>
            </a:lvl5pPr>
            <a:lvl6pPr marL="457200" algn="l" rtl="0" eaLnBrk="1" fontAlgn="base" hangingPunct="1">
              <a:spcBef>
                <a:spcPct val="0"/>
              </a:spcBef>
              <a:spcAft>
                <a:spcPct val="0"/>
              </a:spcAft>
              <a:defRPr sz="4200" b="1">
                <a:solidFill>
                  <a:srgbClr val="000000"/>
                </a:solidFill>
                <a:latin typeface="Arial" charset="0"/>
              </a:defRPr>
            </a:lvl6pPr>
            <a:lvl7pPr marL="914400" algn="l" rtl="0" eaLnBrk="1" fontAlgn="base" hangingPunct="1">
              <a:spcBef>
                <a:spcPct val="0"/>
              </a:spcBef>
              <a:spcAft>
                <a:spcPct val="0"/>
              </a:spcAft>
              <a:defRPr sz="4200" b="1">
                <a:solidFill>
                  <a:srgbClr val="000000"/>
                </a:solidFill>
                <a:latin typeface="Arial" charset="0"/>
              </a:defRPr>
            </a:lvl7pPr>
            <a:lvl8pPr marL="1371600" algn="l" rtl="0" eaLnBrk="1" fontAlgn="base" hangingPunct="1">
              <a:spcBef>
                <a:spcPct val="0"/>
              </a:spcBef>
              <a:spcAft>
                <a:spcPct val="0"/>
              </a:spcAft>
              <a:defRPr sz="4200" b="1">
                <a:solidFill>
                  <a:srgbClr val="000000"/>
                </a:solidFill>
                <a:latin typeface="Arial" charset="0"/>
              </a:defRPr>
            </a:lvl8pPr>
            <a:lvl9pPr marL="1828800" algn="l" rtl="0" eaLnBrk="1" fontAlgn="base" hangingPunct="1">
              <a:spcBef>
                <a:spcPct val="0"/>
              </a:spcBef>
              <a:spcAft>
                <a:spcPct val="0"/>
              </a:spcAft>
              <a:defRPr sz="4200" b="1">
                <a:solidFill>
                  <a:srgbClr val="000000"/>
                </a:solidFill>
                <a:latin typeface="Arial" charset="0"/>
              </a:defRPr>
            </a:lvl9pPr>
          </a:lstStyle>
          <a:p>
            <a:pPr>
              <a:spcBef>
                <a:spcPts val="800"/>
              </a:spcBef>
              <a:spcAft>
                <a:spcPts val="800"/>
              </a:spcAft>
            </a:pPr>
            <a:r>
              <a:rPr lang="en-US" sz="2000" b="0" i="1" dirty="0">
                <a:solidFill>
                  <a:srgbClr val="0070C0"/>
                </a:solidFill>
                <a:latin typeface="Segoe UI" pitchFamily="34" charset="0"/>
                <a:ea typeface="Segoe UI" pitchFamily="34" charset="0"/>
                <a:cs typeface="Segoe UI" pitchFamily="34" charset="0"/>
              </a:rPr>
              <a:t>Ở </a:t>
            </a:r>
            <a:r>
              <a:rPr lang="en-US" sz="2000" b="0" i="1" dirty="0" err="1">
                <a:solidFill>
                  <a:srgbClr val="0070C0"/>
                </a:solidFill>
                <a:latin typeface="Segoe UI" pitchFamily="34" charset="0"/>
                <a:ea typeface="Segoe UI" pitchFamily="34" charset="0"/>
                <a:cs typeface="Segoe UI" pitchFamily="34" charset="0"/>
              </a:rPr>
              <a:t>mục</a:t>
            </a:r>
            <a:r>
              <a:rPr lang="en-US" sz="2000" b="0" i="1" dirty="0">
                <a:solidFill>
                  <a:srgbClr val="0070C0"/>
                </a:solidFill>
                <a:latin typeface="Segoe UI" pitchFamily="34" charset="0"/>
                <a:ea typeface="Segoe UI" pitchFamily="34" charset="0"/>
                <a:cs typeface="Segoe UI" pitchFamily="34" charset="0"/>
              </a:rPr>
              <a:t> Report Data -&gt; New </a:t>
            </a:r>
            <a:r>
              <a:rPr lang="en-US" sz="2000" b="0" i="1" dirty="0" smtClean="0">
                <a:solidFill>
                  <a:srgbClr val="0070C0"/>
                </a:solidFill>
                <a:latin typeface="Segoe UI" pitchFamily="34" charset="0"/>
                <a:ea typeface="Segoe UI" pitchFamily="34" charset="0"/>
                <a:cs typeface="Segoe UI" pitchFamily="34" charset="0"/>
              </a:rPr>
              <a:t>-&gt;</a:t>
            </a:r>
            <a:r>
              <a:rPr lang="en-US" sz="2000" b="0" i="1" dirty="0">
                <a:solidFill>
                  <a:srgbClr val="0070C0"/>
                </a:solidFill>
                <a:latin typeface="Segoe UI" pitchFamily="34" charset="0"/>
                <a:ea typeface="Segoe UI" pitchFamily="34" charset="0"/>
                <a:cs typeface="Segoe UI" pitchFamily="34" charset="0"/>
              </a:rPr>
              <a:t> </a:t>
            </a:r>
            <a:r>
              <a:rPr lang="en-US" sz="2000" b="0" i="1" dirty="0" smtClean="0">
                <a:solidFill>
                  <a:srgbClr val="0070C0"/>
                </a:solidFill>
                <a:latin typeface="Segoe UI" pitchFamily="34" charset="0"/>
                <a:ea typeface="Segoe UI" pitchFamily="34" charset="0"/>
                <a:cs typeface="Segoe UI" pitchFamily="34" charset="0"/>
              </a:rPr>
              <a:t>Dataset</a:t>
            </a:r>
            <a:br>
              <a:rPr lang="en-US" sz="2000" b="0" i="1" dirty="0" smtClean="0">
                <a:solidFill>
                  <a:srgbClr val="0070C0"/>
                </a:solidFill>
                <a:latin typeface="Segoe UI" pitchFamily="34" charset="0"/>
                <a:ea typeface="Segoe UI" pitchFamily="34" charset="0"/>
                <a:cs typeface="Segoe UI" pitchFamily="34" charset="0"/>
              </a:rPr>
            </a:br>
            <a:r>
              <a:rPr lang="en-US" sz="2000" b="0" i="1" dirty="0" smtClean="0">
                <a:solidFill>
                  <a:srgbClr val="0070C0"/>
                </a:solidFill>
                <a:latin typeface="Segoe UI" pitchFamily="34" charset="0"/>
                <a:ea typeface="Segoe UI" pitchFamily="34" charset="0"/>
                <a:cs typeface="Segoe UI" pitchFamily="34" charset="0"/>
              </a:rPr>
              <a:t/>
            </a:r>
            <a:br>
              <a:rPr lang="en-US" sz="2000" b="0" i="1" dirty="0" smtClean="0">
                <a:solidFill>
                  <a:srgbClr val="0070C0"/>
                </a:solidFill>
                <a:latin typeface="Segoe UI" pitchFamily="34" charset="0"/>
                <a:ea typeface="Segoe UI" pitchFamily="34" charset="0"/>
                <a:cs typeface="Segoe UI" pitchFamily="34" charset="0"/>
              </a:rPr>
            </a:br>
            <a:r>
              <a:rPr lang="en-US" sz="2000" b="0" i="1" dirty="0" smtClean="0">
                <a:solidFill>
                  <a:srgbClr val="0070C0"/>
                </a:solidFill>
                <a:latin typeface="Segoe UI" pitchFamily="34" charset="0"/>
                <a:ea typeface="Segoe UI" pitchFamily="34" charset="0"/>
                <a:cs typeface="Segoe UI" pitchFamily="34" charset="0"/>
              </a:rPr>
              <a:t>Click </a:t>
            </a:r>
            <a:r>
              <a:rPr lang="en-US" sz="2000" b="0" i="1" dirty="0" err="1" smtClean="0">
                <a:solidFill>
                  <a:srgbClr val="0070C0"/>
                </a:solidFill>
                <a:latin typeface="Segoe UI" pitchFamily="34" charset="0"/>
                <a:ea typeface="Segoe UI" pitchFamily="34" charset="0"/>
                <a:cs typeface="Segoe UI" pitchFamily="34" charset="0"/>
              </a:rPr>
              <a:t>phải</a:t>
            </a:r>
            <a:r>
              <a:rPr lang="en-US" sz="2000" b="0" i="1" dirty="0" smtClean="0">
                <a:solidFill>
                  <a:srgbClr val="0070C0"/>
                </a:solidFill>
                <a:latin typeface="Segoe UI" pitchFamily="34" charset="0"/>
                <a:ea typeface="Segoe UI" pitchFamily="34" charset="0"/>
                <a:cs typeface="Segoe UI" pitchFamily="34" charset="0"/>
              </a:rPr>
              <a:t> </a:t>
            </a:r>
            <a:r>
              <a:rPr lang="en-US" sz="2000" b="0" i="1" dirty="0" err="1" smtClean="0">
                <a:solidFill>
                  <a:srgbClr val="0070C0"/>
                </a:solidFill>
                <a:latin typeface="Segoe UI" pitchFamily="34" charset="0"/>
                <a:ea typeface="Segoe UI" pitchFamily="34" charset="0"/>
                <a:cs typeface="Segoe UI" pitchFamily="34" charset="0"/>
              </a:rPr>
              <a:t>chuột</a:t>
            </a:r>
            <a:r>
              <a:rPr lang="en-US" sz="2000" b="0" i="1" dirty="0" smtClean="0">
                <a:solidFill>
                  <a:srgbClr val="0070C0"/>
                </a:solidFill>
                <a:latin typeface="Segoe UI" pitchFamily="34" charset="0"/>
                <a:ea typeface="Segoe UI" pitchFamily="34" charset="0"/>
                <a:cs typeface="Segoe UI" pitchFamily="34" charset="0"/>
              </a:rPr>
              <a:t> </a:t>
            </a:r>
            <a:r>
              <a:rPr lang="en-US" sz="2000" b="0" i="1" dirty="0" err="1" smtClean="0">
                <a:solidFill>
                  <a:srgbClr val="0070C0"/>
                </a:solidFill>
                <a:latin typeface="Segoe UI" pitchFamily="34" charset="0"/>
                <a:ea typeface="Segoe UI" pitchFamily="34" charset="0"/>
                <a:cs typeface="Segoe UI" pitchFamily="34" charset="0"/>
              </a:rPr>
              <a:t>chọn</a:t>
            </a:r>
            <a:r>
              <a:rPr lang="en-US" sz="2000" b="0" i="1" dirty="0" smtClean="0">
                <a:solidFill>
                  <a:srgbClr val="0070C0"/>
                </a:solidFill>
                <a:latin typeface="Segoe UI" pitchFamily="34" charset="0"/>
                <a:ea typeface="Segoe UI" pitchFamily="34" charset="0"/>
                <a:cs typeface="Segoe UI" pitchFamily="34" charset="0"/>
              </a:rPr>
              <a:t> </a:t>
            </a:r>
            <a:r>
              <a:rPr lang="en-US" sz="2000" b="0" i="1" dirty="0" err="1" smtClean="0">
                <a:solidFill>
                  <a:srgbClr val="0070C0"/>
                </a:solidFill>
                <a:latin typeface="Segoe UI" pitchFamily="34" charset="0"/>
                <a:ea typeface="Segoe UI" pitchFamily="34" charset="0"/>
                <a:cs typeface="Segoe UI" pitchFamily="34" charset="0"/>
              </a:rPr>
              <a:t>vào</a:t>
            </a:r>
            <a:r>
              <a:rPr lang="en-US" sz="2000" b="0" i="1" dirty="0" smtClean="0">
                <a:solidFill>
                  <a:srgbClr val="0070C0"/>
                </a:solidFill>
                <a:latin typeface="Segoe UI" pitchFamily="34" charset="0"/>
                <a:ea typeface="Segoe UI" pitchFamily="34" charset="0"/>
                <a:cs typeface="Segoe UI" pitchFamily="34" charset="0"/>
              </a:rPr>
              <a:t> Properties</a:t>
            </a:r>
            <a:endParaRPr lang="en-US" sz="2000" b="0" i="1" dirty="0">
              <a:solidFill>
                <a:srgbClr val="0070C0"/>
              </a:solidFill>
              <a:latin typeface="Segoe UI" pitchFamily="34" charset="0"/>
              <a:ea typeface="Segoe UI" pitchFamily="34" charset="0"/>
              <a:cs typeface="Segoe UI" pitchFamily="34" charset="0"/>
            </a:endParaRPr>
          </a:p>
          <a:p>
            <a:pPr>
              <a:spcBef>
                <a:spcPts val="800"/>
              </a:spcBef>
              <a:spcAft>
                <a:spcPts val="800"/>
              </a:spcAft>
            </a:pPr>
            <a:r>
              <a:rPr lang="en-US" sz="2000" b="0" i="1" dirty="0">
                <a:solidFill>
                  <a:srgbClr val="0070C0"/>
                </a:solidFill>
                <a:latin typeface="Segoe UI" pitchFamily="34" charset="0"/>
                <a:ea typeface="Segoe UI" pitchFamily="34" charset="0"/>
                <a:cs typeface="Segoe UI" pitchFamily="34" charset="0"/>
              </a:rPr>
              <a:t/>
            </a:r>
            <a:br>
              <a:rPr lang="en-US" sz="2000" b="0" i="1" dirty="0">
                <a:solidFill>
                  <a:srgbClr val="0070C0"/>
                </a:solidFill>
                <a:latin typeface="Segoe UI" pitchFamily="34" charset="0"/>
                <a:ea typeface="Segoe UI" pitchFamily="34" charset="0"/>
                <a:cs typeface="Segoe UI" pitchFamily="34" charset="0"/>
              </a:rPr>
            </a:br>
            <a:endParaRPr lang="en-US" sz="2000" b="0" i="1" dirty="0">
              <a:solidFill>
                <a:srgbClr val="0070C0"/>
              </a:solidFill>
              <a:latin typeface="Segoe UI" pitchFamily="34" charset="0"/>
              <a:ea typeface="Segoe UI" pitchFamily="34" charset="0"/>
              <a:cs typeface="Segoe UI" pitchFamily="34" charset="0"/>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05400" y="2057400"/>
            <a:ext cx="3543300" cy="4552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Content Placeholder 2"/>
          <p:cNvSpPr>
            <a:spLocks noGrp="1"/>
          </p:cNvSpPr>
          <p:nvPr>
            <p:ph idx="1"/>
          </p:nvPr>
        </p:nvSpPr>
        <p:spPr>
          <a:xfrm>
            <a:off x="304800" y="1143000"/>
            <a:ext cx="4897584" cy="639763"/>
          </a:xfrm>
        </p:spPr>
        <p:txBody>
          <a:bodyPr/>
          <a:lstStyle/>
          <a:p>
            <a:r>
              <a:rPr lang="en-US" sz="2400" dirty="0" err="1"/>
              <a:t>Tạo</a:t>
            </a:r>
            <a:r>
              <a:rPr lang="en-US" sz="2400" dirty="0"/>
              <a:t> Dataset</a:t>
            </a:r>
            <a:endParaRPr lang="en-US" dirty="0" smtClean="0"/>
          </a:p>
        </p:txBody>
      </p:sp>
    </p:spTree>
    <p:extLst>
      <p:ext uri="{BB962C8B-B14F-4D97-AF65-F5344CB8AC3E}">
        <p14:creationId xmlns:p14="http://schemas.microsoft.com/office/powerpoint/2010/main" val="151357269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6454775" cy="846138"/>
          </a:xfrm>
        </p:spPr>
        <p:txBody>
          <a:bodyPr/>
          <a:lstStyle/>
          <a:p>
            <a:r>
              <a:rPr lang="en-US" sz="2800" i="1" dirty="0" err="1"/>
              <a:t>Tạo</a:t>
            </a:r>
            <a:r>
              <a:rPr lang="en-US" sz="2800" i="1" dirty="0"/>
              <a:t> Report</a:t>
            </a:r>
          </a:p>
        </p:txBody>
      </p:sp>
      <p:sp>
        <p:nvSpPr>
          <p:cNvPr id="5" name="Title 1"/>
          <p:cNvSpPr txBox="1">
            <a:spLocks/>
          </p:cNvSpPr>
          <p:nvPr/>
        </p:nvSpPr>
        <p:spPr bwMode="gray">
          <a:xfrm>
            <a:off x="411019" y="1676401"/>
            <a:ext cx="6142182" cy="53339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3000" b="1">
                <a:solidFill>
                  <a:srgbClr val="000000"/>
                </a:solidFill>
                <a:latin typeface="Tahoma" pitchFamily="34" charset="0"/>
                <a:ea typeface="Tahoma" pitchFamily="34" charset="0"/>
                <a:cs typeface="Tahoma" pitchFamily="34" charset="0"/>
              </a:defRPr>
            </a:lvl1pPr>
            <a:lvl2pPr algn="l" rtl="0" eaLnBrk="1" fontAlgn="base" hangingPunct="1">
              <a:spcBef>
                <a:spcPct val="0"/>
              </a:spcBef>
              <a:spcAft>
                <a:spcPct val="0"/>
              </a:spcAft>
              <a:defRPr sz="4200" b="1">
                <a:solidFill>
                  <a:srgbClr val="000000"/>
                </a:solidFill>
                <a:latin typeface="Arial" charset="0"/>
              </a:defRPr>
            </a:lvl2pPr>
            <a:lvl3pPr algn="l" rtl="0" eaLnBrk="1" fontAlgn="base" hangingPunct="1">
              <a:spcBef>
                <a:spcPct val="0"/>
              </a:spcBef>
              <a:spcAft>
                <a:spcPct val="0"/>
              </a:spcAft>
              <a:defRPr sz="4200" b="1">
                <a:solidFill>
                  <a:srgbClr val="000000"/>
                </a:solidFill>
                <a:latin typeface="Arial" charset="0"/>
              </a:defRPr>
            </a:lvl3pPr>
            <a:lvl4pPr algn="l" rtl="0" eaLnBrk="1" fontAlgn="base" hangingPunct="1">
              <a:spcBef>
                <a:spcPct val="0"/>
              </a:spcBef>
              <a:spcAft>
                <a:spcPct val="0"/>
              </a:spcAft>
              <a:defRPr sz="4200" b="1">
                <a:solidFill>
                  <a:srgbClr val="000000"/>
                </a:solidFill>
                <a:latin typeface="Arial" charset="0"/>
              </a:defRPr>
            </a:lvl4pPr>
            <a:lvl5pPr algn="l" rtl="0" eaLnBrk="1" fontAlgn="base" hangingPunct="1">
              <a:spcBef>
                <a:spcPct val="0"/>
              </a:spcBef>
              <a:spcAft>
                <a:spcPct val="0"/>
              </a:spcAft>
              <a:defRPr sz="4200" b="1">
                <a:solidFill>
                  <a:srgbClr val="000000"/>
                </a:solidFill>
                <a:latin typeface="Arial" charset="0"/>
              </a:defRPr>
            </a:lvl5pPr>
            <a:lvl6pPr marL="457200" algn="l" rtl="0" eaLnBrk="1" fontAlgn="base" hangingPunct="1">
              <a:spcBef>
                <a:spcPct val="0"/>
              </a:spcBef>
              <a:spcAft>
                <a:spcPct val="0"/>
              </a:spcAft>
              <a:defRPr sz="4200" b="1">
                <a:solidFill>
                  <a:srgbClr val="000000"/>
                </a:solidFill>
                <a:latin typeface="Arial" charset="0"/>
              </a:defRPr>
            </a:lvl6pPr>
            <a:lvl7pPr marL="914400" algn="l" rtl="0" eaLnBrk="1" fontAlgn="base" hangingPunct="1">
              <a:spcBef>
                <a:spcPct val="0"/>
              </a:spcBef>
              <a:spcAft>
                <a:spcPct val="0"/>
              </a:spcAft>
              <a:defRPr sz="4200" b="1">
                <a:solidFill>
                  <a:srgbClr val="000000"/>
                </a:solidFill>
                <a:latin typeface="Arial" charset="0"/>
              </a:defRPr>
            </a:lvl7pPr>
            <a:lvl8pPr marL="1371600" algn="l" rtl="0" eaLnBrk="1" fontAlgn="base" hangingPunct="1">
              <a:spcBef>
                <a:spcPct val="0"/>
              </a:spcBef>
              <a:spcAft>
                <a:spcPct val="0"/>
              </a:spcAft>
              <a:defRPr sz="4200" b="1">
                <a:solidFill>
                  <a:srgbClr val="000000"/>
                </a:solidFill>
                <a:latin typeface="Arial" charset="0"/>
              </a:defRPr>
            </a:lvl8pPr>
            <a:lvl9pPr marL="1828800" algn="l" rtl="0" eaLnBrk="1" fontAlgn="base" hangingPunct="1">
              <a:spcBef>
                <a:spcPct val="0"/>
              </a:spcBef>
              <a:spcAft>
                <a:spcPct val="0"/>
              </a:spcAft>
              <a:defRPr sz="4200" b="1">
                <a:solidFill>
                  <a:srgbClr val="000000"/>
                </a:solidFill>
                <a:latin typeface="Arial" charset="0"/>
              </a:defRPr>
            </a:lvl9pPr>
          </a:lstStyle>
          <a:p>
            <a:pPr>
              <a:spcBef>
                <a:spcPts val="800"/>
              </a:spcBef>
              <a:spcAft>
                <a:spcPts val="800"/>
              </a:spcAft>
            </a:pPr>
            <a:r>
              <a:rPr lang="en-US" sz="2000" b="0" i="1" dirty="0" err="1" smtClean="0">
                <a:solidFill>
                  <a:srgbClr val="0070C0"/>
                </a:solidFill>
                <a:latin typeface="Segoe UI" pitchFamily="34" charset="0"/>
                <a:ea typeface="Segoe UI" pitchFamily="34" charset="0"/>
                <a:cs typeface="Segoe UI" pitchFamily="34" charset="0"/>
              </a:rPr>
              <a:t>Nhập</a:t>
            </a:r>
            <a:r>
              <a:rPr lang="en-US" sz="2000" b="0" i="1" dirty="0" smtClean="0">
                <a:solidFill>
                  <a:srgbClr val="0070C0"/>
                </a:solidFill>
                <a:latin typeface="Segoe UI" pitchFamily="34" charset="0"/>
                <a:ea typeface="Segoe UI" pitchFamily="34" charset="0"/>
                <a:cs typeface="Segoe UI" pitchFamily="34" charset="0"/>
              </a:rPr>
              <a:t> </a:t>
            </a:r>
            <a:r>
              <a:rPr lang="en-US" sz="2000" b="0" i="1" dirty="0" err="1" smtClean="0">
                <a:solidFill>
                  <a:srgbClr val="0070C0"/>
                </a:solidFill>
                <a:latin typeface="Segoe UI" pitchFamily="34" charset="0"/>
                <a:ea typeface="Segoe UI" pitchFamily="34" charset="0"/>
                <a:cs typeface="Segoe UI" pitchFamily="34" charset="0"/>
              </a:rPr>
              <a:t>truy</a:t>
            </a:r>
            <a:r>
              <a:rPr lang="en-US" sz="2000" b="0" i="1" dirty="0" smtClean="0">
                <a:solidFill>
                  <a:srgbClr val="0070C0"/>
                </a:solidFill>
                <a:latin typeface="Segoe UI" pitchFamily="34" charset="0"/>
                <a:ea typeface="Segoe UI" pitchFamily="34" charset="0"/>
                <a:cs typeface="Segoe UI" pitchFamily="34" charset="0"/>
              </a:rPr>
              <a:t> </a:t>
            </a:r>
            <a:r>
              <a:rPr lang="en-US" sz="2000" b="0" i="1" dirty="0" err="1" smtClean="0">
                <a:solidFill>
                  <a:srgbClr val="0070C0"/>
                </a:solidFill>
                <a:latin typeface="Segoe UI" pitchFamily="34" charset="0"/>
                <a:ea typeface="Segoe UI" pitchFamily="34" charset="0"/>
                <a:cs typeface="Segoe UI" pitchFamily="34" charset="0"/>
              </a:rPr>
              <a:t>vấn</a:t>
            </a:r>
            <a:r>
              <a:rPr lang="en-US" sz="2000" b="0" i="1" dirty="0" smtClean="0">
                <a:solidFill>
                  <a:srgbClr val="0070C0"/>
                </a:solidFill>
                <a:latin typeface="Segoe UI" pitchFamily="34" charset="0"/>
                <a:ea typeface="Segoe UI" pitchFamily="34" charset="0"/>
                <a:cs typeface="Segoe UI" pitchFamily="34" charset="0"/>
              </a:rPr>
              <a:t> </a:t>
            </a:r>
            <a:r>
              <a:rPr lang="en-US" sz="2000" b="0" i="1" dirty="0" err="1" smtClean="0">
                <a:solidFill>
                  <a:srgbClr val="0070C0"/>
                </a:solidFill>
                <a:latin typeface="Segoe UI" pitchFamily="34" charset="0"/>
                <a:ea typeface="Segoe UI" pitchFamily="34" charset="0"/>
                <a:cs typeface="Segoe UI" pitchFamily="34" charset="0"/>
              </a:rPr>
              <a:t>cho</a:t>
            </a:r>
            <a:r>
              <a:rPr lang="en-US" sz="2000" b="0" i="1" dirty="0" smtClean="0">
                <a:solidFill>
                  <a:srgbClr val="0070C0"/>
                </a:solidFill>
                <a:latin typeface="Segoe UI" pitchFamily="34" charset="0"/>
                <a:ea typeface="Segoe UI" pitchFamily="34" charset="0"/>
                <a:cs typeface="Segoe UI" pitchFamily="34" charset="0"/>
              </a:rPr>
              <a:t> Dataset</a:t>
            </a:r>
            <a:endParaRPr lang="en-US" sz="2000" b="0" i="1" dirty="0">
              <a:solidFill>
                <a:srgbClr val="0070C0"/>
              </a:solidFill>
              <a:latin typeface="Segoe UI" pitchFamily="34" charset="0"/>
              <a:ea typeface="Segoe UI" pitchFamily="34" charset="0"/>
              <a:cs typeface="Segoe UI" pitchFamily="34" charset="0"/>
            </a:endParaRPr>
          </a:p>
        </p:txBody>
      </p:sp>
      <p:sp>
        <p:nvSpPr>
          <p:cNvPr id="6" name="Content Placeholder 2"/>
          <p:cNvSpPr>
            <a:spLocks noGrp="1"/>
          </p:cNvSpPr>
          <p:nvPr>
            <p:ph idx="1"/>
          </p:nvPr>
        </p:nvSpPr>
        <p:spPr>
          <a:xfrm>
            <a:off x="304800" y="1143000"/>
            <a:ext cx="4897584" cy="639763"/>
          </a:xfrm>
        </p:spPr>
        <p:txBody>
          <a:bodyPr/>
          <a:lstStyle/>
          <a:p>
            <a:r>
              <a:rPr lang="en-US" sz="2400" dirty="0" err="1"/>
              <a:t>Tạo</a:t>
            </a:r>
            <a:r>
              <a:rPr lang="en-US" sz="2400" dirty="0"/>
              <a:t> Dataset</a:t>
            </a:r>
            <a:endParaRPr lang="en-US" dirty="0" smtClean="0"/>
          </a:p>
        </p:txBody>
      </p:sp>
      <p:pic>
        <p:nvPicPr>
          <p:cNvPr id="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2362200"/>
            <a:ext cx="5486400" cy="40513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2212592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6454775" cy="846138"/>
          </a:xfrm>
        </p:spPr>
        <p:txBody>
          <a:bodyPr/>
          <a:lstStyle/>
          <a:p>
            <a:r>
              <a:rPr lang="en-US" sz="2800" i="1" dirty="0" err="1"/>
              <a:t>Tạo</a:t>
            </a:r>
            <a:r>
              <a:rPr lang="en-US" sz="2800" i="1" dirty="0"/>
              <a:t> Report</a:t>
            </a:r>
          </a:p>
        </p:txBody>
      </p:sp>
      <p:sp>
        <p:nvSpPr>
          <p:cNvPr id="6" name="Content Placeholder 2"/>
          <p:cNvSpPr>
            <a:spLocks noGrp="1"/>
          </p:cNvSpPr>
          <p:nvPr>
            <p:ph idx="1"/>
          </p:nvPr>
        </p:nvSpPr>
        <p:spPr>
          <a:xfrm>
            <a:off x="304800" y="1143000"/>
            <a:ext cx="4897584" cy="639763"/>
          </a:xfrm>
        </p:spPr>
        <p:txBody>
          <a:bodyPr/>
          <a:lstStyle/>
          <a:p>
            <a:r>
              <a:rPr lang="en-US" sz="2400" dirty="0" err="1"/>
              <a:t>Tạo</a:t>
            </a:r>
            <a:r>
              <a:rPr lang="en-US" sz="2400" dirty="0"/>
              <a:t> Dataset</a:t>
            </a:r>
            <a:endParaRPr lang="en-US" dirty="0" smtClean="0"/>
          </a:p>
        </p:txBody>
      </p:sp>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1999" y="2209800"/>
            <a:ext cx="4419601" cy="43796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r="54941"/>
          <a:stretch/>
        </p:blipFill>
        <p:spPr bwMode="auto">
          <a:xfrm>
            <a:off x="5708072" y="3505200"/>
            <a:ext cx="2369128" cy="159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867121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6454775" cy="846138"/>
          </a:xfrm>
        </p:spPr>
        <p:txBody>
          <a:bodyPr/>
          <a:lstStyle/>
          <a:p>
            <a:r>
              <a:rPr lang="en-US" sz="2800" i="1" dirty="0" err="1"/>
              <a:t>Tạo</a:t>
            </a:r>
            <a:r>
              <a:rPr lang="en-US" sz="2800" i="1" dirty="0"/>
              <a:t> Report</a:t>
            </a:r>
          </a:p>
        </p:txBody>
      </p:sp>
      <p:sp>
        <p:nvSpPr>
          <p:cNvPr id="6" name="Content Placeholder 2"/>
          <p:cNvSpPr>
            <a:spLocks noGrp="1"/>
          </p:cNvSpPr>
          <p:nvPr>
            <p:ph idx="1"/>
          </p:nvPr>
        </p:nvSpPr>
        <p:spPr>
          <a:xfrm>
            <a:off x="304800" y="1036637"/>
            <a:ext cx="4897584" cy="639763"/>
          </a:xfrm>
        </p:spPr>
        <p:txBody>
          <a:bodyPr/>
          <a:lstStyle/>
          <a:p>
            <a:r>
              <a:rPr lang="en-US" sz="2400" dirty="0" err="1"/>
              <a:t>Tạo</a:t>
            </a:r>
            <a:r>
              <a:rPr lang="en-US" sz="2400" dirty="0"/>
              <a:t> </a:t>
            </a:r>
            <a:r>
              <a:rPr lang="en-US" sz="2400" dirty="0" err="1" smtClean="0"/>
              <a:t>DataTable</a:t>
            </a:r>
            <a:r>
              <a:rPr lang="en-US" sz="2400" dirty="0" smtClean="0"/>
              <a:t> </a:t>
            </a:r>
            <a:r>
              <a:rPr lang="en-US" sz="2400" dirty="0" err="1" smtClean="0"/>
              <a:t>cho</a:t>
            </a:r>
            <a:r>
              <a:rPr lang="en-US" sz="2400" dirty="0" smtClean="0"/>
              <a:t> Report</a:t>
            </a:r>
            <a:endParaRPr lang="en-US" dirty="0" smtClean="0"/>
          </a:p>
        </p:txBody>
      </p:sp>
      <p:sp>
        <p:nvSpPr>
          <p:cNvPr id="9" name="Title 1"/>
          <p:cNvSpPr txBox="1">
            <a:spLocks/>
          </p:cNvSpPr>
          <p:nvPr/>
        </p:nvSpPr>
        <p:spPr bwMode="gray">
          <a:xfrm>
            <a:off x="563419" y="1676401"/>
            <a:ext cx="6142182" cy="533399"/>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0" indent="0" eaLnBrk="1" hangingPunct="1">
              <a:spcBef>
                <a:spcPts val="800"/>
              </a:spcBef>
              <a:spcAft>
                <a:spcPts val="800"/>
              </a:spcAft>
              <a:buNone/>
              <a:defRPr sz="2400" b="1" i="1">
                <a:solidFill>
                  <a:srgbClr val="0070C0"/>
                </a:solidFill>
                <a:latin typeface="Segoe UI" pitchFamily="34" charset="0"/>
                <a:ea typeface="Segoe UI" pitchFamily="34" charset="0"/>
                <a:cs typeface="Segoe UI" pitchFamily="34" charset="0"/>
              </a:defRPr>
            </a:lvl1pPr>
            <a:lvl2pPr marL="228600" indent="0" eaLnBrk="1" hangingPunct="1">
              <a:spcBef>
                <a:spcPts val="800"/>
              </a:spcBef>
              <a:spcAft>
                <a:spcPts val="800"/>
              </a:spcAft>
              <a:buNone/>
              <a:defRPr sz="2400" i="1">
                <a:solidFill>
                  <a:srgbClr val="0070C0"/>
                </a:solidFill>
                <a:latin typeface="Segoe UI" pitchFamily="34" charset="0"/>
                <a:ea typeface="Segoe UI" pitchFamily="34" charset="0"/>
                <a:cs typeface="Segoe UI" pitchFamily="34" charset="0"/>
              </a:defRPr>
            </a:lvl2pPr>
            <a:lvl3pPr marL="685800" indent="-228600" eaLnBrk="1" hangingPunct="1">
              <a:spcBef>
                <a:spcPts val="800"/>
              </a:spcBef>
              <a:spcAft>
                <a:spcPts val="800"/>
              </a:spcAft>
              <a:buChar char="•"/>
              <a:defRPr sz="2200">
                <a:solidFill>
                  <a:srgbClr val="0070C0"/>
                </a:solidFill>
                <a:latin typeface="Segoe UI" pitchFamily="34" charset="0"/>
                <a:ea typeface="Segoe UI" pitchFamily="34" charset="0"/>
                <a:cs typeface="Segoe UI" pitchFamily="34" charset="0"/>
              </a:defRPr>
            </a:lvl3pPr>
            <a:lvl4pPr marL="1143000" indent="-228600" eaLnBrk="1" hangingPunct="1">
              <a:spcBef>
                <a:spcPts val="800"/>
              </a:spcBef>
              <a:spcAft>
                <a:spcPts val="800"/>
              </a:spcAft>
              <a:buChar char="–"/>
              <a:defRPr sz="2000">
                <a:solidFill>
                  <a:srgbClr val="0070C0"/>
                </a:solidFill>
                <a:latin typeface="Segoe UI" pitchFamily="34" charset="0"/>
                <a:ea typeface="Segoe UI" pitchFamily="34" charset="0"/>
                <a:cs typeface="Segoe UI" pitchFamily="34" charset="0"/>
              </a:defRPr>
            </a:lvl4pPr>
            <a:lvl5pPr marL="1600200" indent="-228600" eaLnBrk="1" hangingPunct="1">
              <a:spcBef>
                <a:spcPts val="800"/>
              </a:spcBef>
              <a:spcAft>
                <a:spcPts val="800"/>
              </a:spcAft>
              <a:buChar char="»"/>
              <a:defRPr sz="1800">
                <a:solidFill>
                  <a:srgbClr val="0070C0"/>
                </a:solidFill>
                <a:latin typeface="Segoe UI" pitchFamily="34" charset="0"/>
                <a:ea typeface="Segoe UI" pitchFamily="34" charset="0"/>
                <a:cs typeface="Segoe UI" pitchFamily="34" charset="0"/>
              </a:defRPr>
            </a:lvl5pPr>
            <a:lvl6pPr marL="2514600" indent="-228600" fontAlgn="base">
              <a:spcBef>
                <a:spcPct val="20000"/>
              </a:spcBef>
              <a:spcAft>
                <a:spcPct val="0"/>
              </a:spcAft>
              <a:buChar char="»"/>
              <a:defRPr sz="2000">
                <a:latin typeface="+mn-lt"/>
              </a:defRPr>
            </a:lvl6pPr>
            <a:lvl7pPr marL="2971800" indent="-228600" fontAlgn="base">
              <a:spcBef>
                <a:spcPct val="20000"/>
              </a:spcBef>
              <a:spcAft>
                <a:spcPct val="0"/>
              </a:spcAft>
              <a:buChar char="»"/>
              <a:defRPr sz="2000">
                <a:latin typeface="+mn-lt"/>
              </a:defRPr>
            </a:lvl7pPr>
            <a:lvl8pPr marL="3429000" indent="-228600" fontAlgn="base">
              <a:spcBef>
                <a:spcPct val="20000"/>
              </a:spcBef>
              <a:spcAft>
                <a:spcPct val="0"/>
              </a:spcAft>
              <a:buChar char="»"/>
              <a:defRPr sz="2000">
                <a:latin typeface="+mn-lt"/>
              </a:defRPr>
            </a:lvl8pPr>
            <a:lvl9pPr marL="3886200" indent="-228600" fontAlgn="base">
              <a:spcBef>
                <a:spcPct val="20000"/>
              </a:spcBef>
              <a:spcAft>
                <a:spcPct val="0"/>
              </a:spcAft>
              <a:buChar char="»"/>
              <a:defRPr sz="2000">
                <a:latin typeface="+mn-lt"/>
              </a:defRPr>
            </a:lvl9pPr>
          </a:lstStyle>
          <a:p>
            <a:r>
              <a:rPr lang="en-US" sz="2000" b="0" dirty="0"/>
              <a:t>Ở menu View -&gt; </a:t>
            </a:r>
            <a:r>
              <a:rPr lang="en-US" sz="2000" b="0" dirty="0" smtClean="0"/>
              <a:t>Toolbox </a:t>
            </a:r>
            <a:r>
              <a:rPr lang="en-US" sz="2000" b="0" smtClean="0"/>
              <a:t>-&gt; Table</a:t>
            </a:r>
            <a:endParaRPr lang="en-US" sz="2000" b="0" dirty="0"/>
          </a:p>
        </p:txBody>
      </p:sp>
      <p:pic>
        <p:nvPicPr>
          <p:cNvPr id="1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2209800"/>
            <a:ext cx="2209800" cy="297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r="54941"/>
          <a:stretch/>
        </p:blipFill>
        <p:spPr bwMode="auto">
          <a:xfrm>
            <a:off x="4488872" y="4343400"/>
            <a:ext cx="2369128" cy="159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Title 1"/>
          <p:cNvSpPr txBox="1">
            <a:spLocks/>
          </p:cNvSpPr>
          <p:nvPr/>
        </p:nvSpPr>
        <p:spPr bwMode="gray">
          <a:xfrm>
            <a:off x="3124200" y="2590800"/>
            <a:ext cx="5638800" cy="17526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3000" b="1">
                <a:solidFill>
                  <a:srgbClr val="0070C0"/>
                </a:solidFill>
                <a:latin typeface="Segoe UI" pitchFamily="34" charset="0"/>
                <a:ea typeface="Segoe UI" pitchFamily="34" charset="0"/>
                <a:cs typeface="Segoe UI" pitchFamily="34" charset="0"/>
              </a:defRPr>
            </a:lvl1pPr>
            <a:lvl2pPr algn="l" rtl="0" eaLnBrk="1" fontAlgn="base" hangingPunct="1">
              <a:spcBef>
                <a:spcPct val="0"/>
              </a:spcBef>
              <a:spcAft>
                <a:spcPct val="0"/>
              </a:spcAft>
              <a:defRPr sz="4200" b="1">
                <a:solidFill>
                  <a:srgbClr val="000000"/>
                </a:solidFill>
                <a:latin typeface="Arial" charset="0"/>
              </a:defRPr>
            </a:lvl2pPr>
            <a:lvl3pPr algn="l" rtl="0" eaLnBrk="1" fontAlgn="base" hangingPunct="1">
              <a:spcBef>
                <a:spcPct val="0"/>
              </a:spcBef>
              <a:spcAft>
                <a:spcPct val="0"/>
              </a:spcAft>
              <a:defRPr sz="4200" b="1">
                <a:solidFill>
                  <a:srgbClr val="000000"/>
                </a:solidFill>
                <a:latin typeface="Arial" charset="0"/>
              </a:defRPr>
            </a:lvl3pPr>
            <a:lvl4pPr algn="l" rtl="0" eaLnBrk="1" fontAlgn="base" hangingPunct="1">
              <a:spcBef>
                <a:spcPct val="0"/>
              </a:spcBef>
              <a:spcAft>
                <a:spcPct val="0"/>
              </a:spcAft>
              <a:defRPr sz="4200" b="1">
                <a:solidFill>
                  <a:srgbClr val="000000"/>
                </a:solidFill>
                <a:latin typeface="Arial" charset="0"/>
              </a:defRPr>
            </a:lvl4pPr>
            <a:lvl5pPr algn="l" rtl="0" eaLnBrk="1" fontAlgn="base" hangingPunct="1">
              <a:spcBef>
                <a:spcPct val="0"/>
              </a:spcBef>
              <a:spcAft>
                <a:spcPct val="0"/>
              </a:spcAft>
              <a:defRPr sz="4200" b="1">
                <a:solidFill>
                  <a:srgbClr val="000000"/>
                </a:solidFill>
                <a:latin typeface="Arial" charset="0"/>
              </a:defRPr>
            </a:lvl5pPr>
            <a:lvl6pPr marL="457200" algn="l" rtl="0" eaLnBrk="1" fontAlgn="base" hangingPunct="1">
              <a:spcBef>
                <a:spcPct val="0"/>
              </a:spcBef>
              <a:spcAft>
                <a:spcPct val="0"/>
              </a:spcAft>
              <a:defRPr sz="4200" b="1">
                <a:solidFill>
                  <a:srgbClr val="000000"/>
                </a:solidFill>
                <a:latin typeface="Arial" charset="0"/>
              </a:defRPr>
            </a:lvl6pPr>
            <a:lvl7pPr marL="914400" algn="l" rtl="0" eaLnBrk="1" fontAlgn="base" hangingPunct="1">
              <a:spcBef>
                <a:spcPct val="0"/>
              </a:spcBef>
              <a:spcAft>
                <a:spcPct val="0"/>
              </a:spcAft>
              <a:defRPr sz="4200" b="1">
                <a:solidFill>
                  <a:srgbClr val="000000"/>
                </a:solidFill>
                <a:latin typeface="Arial" charset="0"/>
              </a:defRPr>
            </a:lvl7pPr>
            <a:lvl8pPr marL="1371600" algn="l" rtl="0" eaLnBrk="1" fontAlgn="base" hangingPunct="1">
              <a:spcBef>
                <a:spcPct val="0"/>
              </a:spcBef>
              <a:spcAft>
                <a:spcPct val="0"/>
              </a:spcAft>
              <a:defRPr sz="4200" b="1">
                <a:solidFill>
                  <a:srgbClr val="000000"/>
                </a:solidFill>
                <a:latin typeface="Arial" charset="0"/>
              </a:defRPr>
            </a:lvl8pPr>
            <a:lvl9pPr marL="1828800" algn="l" rtl="0" eaLnBrk="1" fontAlgn="base" hangingPunct="1">
              <a:spcBef>
                <a:spcPct val="0"/>
              </a:spcBef>
              <a:spcAft>
                <a:spcPct val="0"/>
              </a:spcAft>
              <a:defRPr sz="4200" b="1">
                <a:solidFill>
                  <a:srgbClr val="000000"/>
                </a:solidFill>
                <a:latin typeface="Arial" charset="0"/>
              </a:defRPr>
            </a:lvl9pPr>
          </a:lstStyle>
          <a:p>
            <a:r>
              <a:rPr lang="en-US" sz="2000" b="0" i="1" dirty="0" err="1" smtClean="0"/>
              <a:t>Kéo</a:t>
            </a:r>
            <a:r>
              <a:rPr lang="en-US" sz="2000" b="0" i="1" dirty="0"/>
              <a:t> [Date], [Order</a:t>
            </a:r>
            <a:r>
              <a:rPr lang="en-US" sz="2000" b="0" i="1" dirty="0" smtClean="0"/>
              <a:t>], </a:t>
            </a:r>
            <a:r>
              <a:rPr lang="en-US" sz="2000" b="0" i="1" dirty="0"/>
              <a:t>[Product]</a:t>
            </a:r>
            <a:r>
              <a:rPr lang="en-US" sz="2000" b="0" i="1" dirty="0" smtClean="0"/>
              <a:t> , </a:t>
            </a:r>
            <a:r>
              <a:rPr lang="en-US" sz="2000" b="0" i="1" dirty="0"/>
              <a:t>[</a:t>
            </a:r>
            <a:r>
              <a:rPr lang="en-US" sz="2000" b="0" i="1" dirty="0" err="1"/>
              <a:t>Qty</a:t>
            </a:r>
            <a:r>
              <a:rPr lang="en-US" sz="2000" b="0" i="1" dirty="0"/>
              <a:t>]  </a:t>
            </a:r>
            <a:r>
              <a:rPr lang="en-US" sz="2000" b="0" i="1" dirty="0" err="1" smtClean="0"/>
              <a:t>từ</a:t>
            </a:r>
            <a:r>
              <a:rPr lang="en-US" sz="2000" b="0" i="1" dirty="0" smtClean="0"/>
              <a:t> Dataset </a:t>
            </a:r>
            <a:r>
              <a:rPr lang="en-US" sz="2000" b="0" i="1" dirty="0" err="1" smtClean="0"/>
              <a:t>và</a:t>
            </a:r>
            <a:r>
              <a:rPr lang="en-US" sz="2000" b="0" i="1" dirty="0" smtClean="0"/>
              <a:t> </a:t>
            </a:r>
            <a:r>
              <a:rPr lang="en-US" sz="2000" b="0" i="1" dirty="0" err="1" smtClean="0"/>
              <a:t>thả</a:t>
            </a:r>
            <a:r>
              <a:rPr lang="en-US" sz="2000" b="0" i="1" dirty="0" smtClean="0"/>
              <a:t> </a:t>
            </a:r>
            <a:r>
              <a:rPr lang="en-US" sz="2000" b="0" i="1" dirty="0" err="1" smtClean="0"/>
              <a:t>vào</a:t>
            </a:r>
            <a:r>
              <a:rPr lang="en-US" sz="2000" b="0" i="1" dirty="0" smtClean="0"/>
              <a:t> Table </a:t>
            </a:r>
            <a:r>
              <a:rPr lang="en-US" sz="2000" b="0" i="1" dirty="0" err="1" smtClean="0"/>
              <a:t>vừa</a:t>
            </a:r>
            <a:r>
              <a:rPr lang="en-US" sz="2000" b="0" i="1" dirty="0" smtClean="0"/>
              <a:t> </a:t>
            </a:r>
            <a:r>
              <a:rPr lang="en-US" sz="2000" b="0" i="1" dirty="0" err="1" smtClean="0"/>
              <a:t>tạo</a:t>
            </a:r>
            <a:endParaRPr lang="en-US" sz="2000" b="0" i="1" dirty="0" smtClean="0"/>
          </a:p>
          <a:p>
            <a:endParaRPr lang="en-US" sz="2000" i="1" dirty="0"/>
          </a:p>
        </p:txBody>
      </p:sp>
    </p:spTree>
    <p:extLst>
      <p:ext uri="{BB962C8B-B14F-4D97-AF65-F5344CB8AC3E}">
        <p14:creationId xmlns:p14="http://schemas.microsoft.com/office/powerpoint/2010/main" val="10920808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6454775" cy="846138"/>
          </a:xfrm>
        </p:spPr>
        <p:txBody>
          <a:bodyPr/>
          <a:lstStyle/>
          <a:p>
            <a:r>
              <a:rPr lang="en-US" sz="2800" i="1" dirty="0" err="1"/>
              <a:t>Tạo</a:t>
            </a:r>
            <a:r>
              <a:rPr lang="en-US" sz="2800" i="1" dirty="0"/>
              <a:t> Report</a:t>
            </a:r>
          </a:p>
        </p:txBody>
      </p:sp>
      <p:sp>
        <p:nvSpPr>
          <p:cNvPr id="6" name="Content Placeholder 2"/>
          <p:cNvSpPr>
            <a:spLocks noGrp="1"/>
          </p:cNvSpPr>
          <p:nvPr>
            <p:ph idx="1"/>
          </p:nvPr>
        </p:nvSpPr>
        <p:spPr>
          <a:xfrm>
            <a:off x="304800" y="1036637"/>
            <a:ext cx="4897584" cy="639763"/>
          </a:xfrm>
        </p:spPr>
        <p:txBody>
          <a:bodyPr/>
          <a:lstStyle/>
          <a:p>
            <a:r>
              <a:rPr lang="en-US" sz="2400" dirty="0" err="1"/>
              <a:t>Tạo</a:t>
            </a:r>
            <a:r>
              <a:rPr lang="en-US" sz="2400" dirty="0"/>
              <a:t> </a:t>
            </a:r>
            <a:r>
              <a:rPr lang="en-US" sz="2400" dirty="0" err="1" smtClean="0"/>
              <a:t>DataTable</a:t>
            </a:r>
            <a:r>
              <a:rPr lang="en-US" sz="2400" dirty="0" smtClean="0"/>
              <a:t> </a:t>
            </a:r>
            <a:r>
              <a:rPr lang="en-US" sz="2400" dirty="0" err="1" smtClean="0"/>
              <a:t>cho</a:t>
            </a:r>
            <a:r>
              <a:rPr lang="en-US" sz="2400" dirty="0" smtClean="0"/>
              <a:t> Report</a:t>
            </a:r>
            <a:endParaRPr lang="en-US" dirty="0" smtClean="0"/>
          </a:p>
        </p:txBody>
      </p:sp>
      <p:sp>
        <p:nvSpPr>
          <p:cNvPr id="9" name="Title 1"/>
          <p:cNvSpPr txBox="1">
            <a:spLocks/>
          </p:cNvSpPr>
          <p:nvPr/>
        </p:nvSpPr>
        <p:spPr bwMode="gray">
          <a:xfrm>
            <a:off x="563419" y="1676401"/>
            <a:ext cx="6142182" cy="533399"/>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0" indent="0" eaLnBrk="1" hangingPunct="1">
              <a:spcBef>
                <a:spcPts val="800"/>
              </a:spcBef>
              <a:spcAft>
                <a:spcPts val="800"/>
              </a:spcAft>
              <a:buNone/>
              <a:defRPr sz="2400" b="1" i="1">
                <a:solidFill>
                  <a:srgbClr val="0070C0"/>
                </a:solidFill>
                <a:latin typeface="Segoe UI" pitchFamily="34" charset="0"/>
                <a:ea typeface="Segoe UI" pitchFamily="34" charset="0"/>
                <a:cs typeface="Segoe UI" pitchFamily="34" charset="0"/>
              </a:defRPr>
            </a:lvl1pPr>
            <a:lvl2pPr marL="228600" indent="0" eaLnBrk="1" hangingPunct="1">
              <a:spcBef>
                <a:spcPts val="800"/>
              </a:spcBef>
              <a:spcAft>
                <a:spcPts val="800"/>
              </a:spcAft>
              <a:buNone/>
              <a:defRPr sz="2400" i="1">
                <a:solidFill>
                  <a:srgbClr val="0070C0"/>
                </a:solidFill>
                <a:latin typeface="Segoe UI" pitchFamily="34" charset="0"/>
                <a:ea typeface="Segoe UI" pitchFamily="34" charset="0"/>
                <a:cs typeface="Segoe UI" pitchFamily="34" charset="0"/>
              </a:defRPr>
            </a:lvl2pPr>
            <a:lvl3pPr marL="685800" indent="-228600" eaLnBrk="1" hangingPunct="1">
              <a:spcBef>
                <a:spcPts val="800"/>
              </a:spcBef>
              <a:spcAft>
                <a:spcPts val="800"/>
              </a:spcAft>
              <a:buChar char="•"/>
              <a:defRPr sz="2200">
                <a:solidFill>
                  <a:srgbClr val="0070C0"/>
                </a:solidFill>
                <a:latin typeface="Segoe UI" pitchFamily="34" charset="0"/>
                <a:ea typeface="Segoe UI" pitchFamily="34" charset="0"/>
                <a:cs typeface="Segoe UI" pitchFamily="34" charset="0"/>
              </a:defRPr>
            </a:lvl3pPr>
            <a:lvl4pPr marL="1143000" indent="-228600" eaLnBrk="1" hangingPunct="1">
              <a:spcBef>
                <a:spcPts val="800"/>
              </a:spcBef>
              <a:spcAft>
                <a:spcPts val="800"/>
              </a:spcAft>
              <a:buChar char="–"/>
              <a:defRPr sz="2000">
                <a:solidFill>
                  <a:srgbClr val="0070C0"/>
                </a:solidFill>
                <a:latin typeface="Segoe UI" pitchFamily="34" charset="0"/>
                <a:ea typeface="Segoe UI" pitchFamily="34" charset="0"/>
                <a:cs typeface="Segoe UI" pitchFamily="34" charset="0"/>
              </a:defRPr>
            </a:lvl4pPr>
            <a:lvl5pPr marL="1600200" indent="-228600" eaLnBrk="1" hangingPunct="1">
              <a:spcBef>
                <a:spcPts val="800"/>
              </a:spcBef>
              <a:spcAft>
                <a:spcPts val="800"/>
              </a:spcAft>
              <a:buChar char="»"/>
              <a:defRPr sz="1800">
                <a:solidFill>
                  <a:srgbClr val="0070C0"/>
                </a:solidFill>
                <a:latin typeface="Segoe UI" pitchFamily="34" charset="0"/>
                <a:ea typeface="Segoe UI" pitchFamily="34" charset="0"/>
                <a:cs typeface="Segoe UI" pitchFamily="34" charset="0"/>
              </a:defRPr>
            </a:lvl5pPr>
            <a:lvl6pPr marL="2514600" indent="-228600" fontAlgn="base">
              <a:spcBef>
                <a:spcPct val="20000"/>
              </a:spcBef>
              <a:spcAft>
                <a:spcPct val="0"/>
              </a:spcAft>
              <a:buChar char="»"/>
              <a:defRPr sz="2000">
                <a:latin typeface="+mn-lt"/>
              </a:defRPr>
            </a:lvl6pPr>
            <a:lvl7pPr marL="2971800" indent="-228600" fontAlgn="base">
              <a:spcBef>
                <a:spcPct val="20000"/>
              </a:spcBef>
              <a:spcAft>
                <a:spcPct val="0"/>
              </a:spcAft>
              <a:buChar char="»"/>
              <a:defRPr sz="2000">
                <a:latin typeface="+mn-lt"/>
              </a:defRPr>
            </a:lvl7pPr>
            <a:lvl8pPr marL="3429000" indent="-228600" fontAlgn="base">
              <a:spcBef>
                <a:spcPct val="20000"/>
              </a:spcBef>
              <a:spcAft>
                <a:spcPct val="0"/>
              </a:spcAft>
              <a:buChar char="»"/>
              <a:defRPr sz="2000">
                <a:latin typeface="+mn-lt"/>
              </a:defRPr>
            </a:lvl8pPr>
            <a:lvl9pPr marL="3886200" indent="-228600" fontAlgn="base">
              <a:spcBef>
                <a:spcPct val="20000"/>
              </a:spcBef>
              <a:spcAft>
                <a:spcPct val="0"/>
              </a:spcAft>
              <a:buChar char="»"/>
              <a:defRPr sz="2000">
                <a:latin typeface="+mn-lt"/>
              </a:defRPr>
            </a:lvl9pPr>
          </a:lstStyle>
          <a:p>
            <a:r>
              <a:rPr lang="en-US" sz="2000" b="0" dirty="0" err="1" smtClean="0"/>
              <a:t>Tạo</a:t>
            </a:r>
            <a:r>
              <a:rPr lang="en-US" sz="2000" b="0" dirty="0" smtClean="0"/>
              <a:t> </a:t>
            </a:r>
            <a:r>
              <a:rPr lang="en-US" sz="2000" b="0" dirty="0" err="1" smtClean="0"/>
              <a:t>cột</a:t>
            </a:r>
            <a:r>
              <a:rPr lang="en-US" sz="2000" b="0" dirty="0" smtClean="0"/>
              <a:t> Line Total ở column 5</a:t>
            </a:r>
            <a:endParaRPr lang="en-US" sz="2000" b="0" dirty="0"/>
          </a:p>
        </p:txBody>
      </p:sp>
      <p:sp>
        <p:nvSpPr>
          <p:cNvPr id="13" name="Title 1"/>
          <p:cNvSpPr txBox="1">
            <a:spLocks/>
          </p:cNvSpPr>
          <p:nvPr/>
        </p:nvSpPr>
        <p:spPr bwMode="gray">
          <a:xfrm>
            <a:off x="563419" y="3276600"/>
            <a:ext cx="5638800" cy="762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3000" b="1">
                <a:solidFill>
                  <a:srgbClr val="0070C0"/>
                </a:solidFill>
                <a:latin typeface="Segoe UI" pitchFamily="34" charset="0"/>
                <a:ea typeface="Segoe UI" pitchFamily="34" charset="0"/>
                <a:cs typeface="Segoe UI" pitchFamily="34" charset="0"/>
              </a:defRPr>
            </a:lvl1pPr>
            <a:lvl2pPr algn="l" rtl="0" eaLnBrk="1" fontAlgn="base" hangingPunct="1">
              <a:spcBef>
                <a:spcPct val="0"/>
              </a:spcBef>
              <a:spcAft>
                <a:spcPct val="0"/>
              </a:spcAft>
              <a:defRPr sz="4200" b="1">
                <a:solidFill>
                  <a:srgbClr val="000000"/>
                </a:solidFill>
                <a:latin typeface="Arial" charset="0"/>
              </a:defRPr>
            </a:lvl2pPr>
            <a:lvl3pPr algn="l" rtl="0" eaLnBrk="1" fontAlgn="base" hangingPunct="1">
              <a:spcBef>
                <a:spcPct val="0"/>
              </a:spcBef>
              <a:spcAft>
                <a:spcPct val="0"/>
              </a:spcAft>
              <a:defRPr sz="4200" b="1">
                <a:solidFill>
                  <a:srgbClr val="000000"/>
                </a:solidFill>
                <a:latin typeface="Arial" charset="0"/>
              </a:defRPr>
            </a:lvl3pPr>
            <a:lvl4pPr algn="l" rtl="0" eaLnBrk="1" fontAlgn="base" hangingPunct="1">
              <a:spcBef>
                <a:spcPct val="0"/>
              </a:spcBef>
              <a:spcAft>
                <a:spcPct val="0"/>
              </a:spcAft>
              <a:defRPr sz="4200" b="1">
                <a:solidFill>
                  <a:srgbClr val="000000"/>
                </a:solidFill>
                <a:latin typeface="Arial" charset="0"/>
              </a:defRPr>
            </a:lvl4pPr>
            <a:lvl5pPr algn="l" rtl="0" eaLnBrk="1" fontAlgn="base" hangingPunct="1">
              <a:spcBef>
                <a:spcPct val="0"/>
              </a:spcBef>
              <a:spcAft>
                <a:spcPct val="0"/>
              </a:spcAft>
              <a:defRPr sz="4200" b="1">
                <a:solidFill>
                  <a:srgbClr val="000000"/>
                </a:solidFill>
                <a:latin typeface="Arial" charset="0"/>
              </a:defRPr>
            </a:lvl5pPr>
            <a:lvl6pPr marL="457200" algn="l" rtl="0" eaLnBrk="1" fontAlgn="base" hangingPunct="1">
              <a:spcBef>
                <a:spcPct val="0"/>
              </a:spcBef>
              <a:spcAft>
                <a:spcPct val="0"/>
              </a:spcAft>
              <a:defRPr sz="4200" b="1">
                <a:solidFill>
                  <a:srgbClr val="000000"/>
                </a:solidFill>
                <a:latin typeface="Arial" charset="0"/>
              </a:defRPr>
            </a:lvl6pPr>
            <a:lvl7pPr marL="914400" algn="l" rtl="0" eaLnBrk="1" fontAlgn="base" hangingPunct="1">
              <a:spcBef>
                <a:spcPct val="0"/>
              </a:spcBef>
              <a:spcAft>
                <a:spcPct val="0"/>
              </a:spcAft>
              <a:defRPr sz="4200" b="1">
                <a:solidFill>
                  <a:srgbClr val="000000"/>
                </a:solidFill>
                <a:latin typeface="Arial" charset="0"/>
              </a:defRPr>
            </a:lvl7pPr>
            <a:lvl8pPr marL="1371600" algn="l" rtl="0" eaLnBrk="1" fontAlgn="base" hangingPunct="1">
              <a:spcBef>
                <a:spcPct val="0"/>
              </a:spcBef>
              <a:spcAft>
                <a:spcPct val="0"/>
              </a:spcAft>
              <a:defRPr sz="4200" b="1">
                <a:solidFill>
                  <a:srgbClr val="000000"/>
                </a:solidFill>
                <a:latin typeface="Arial" charset="0"/>
              </a:defRPr>
            </a:lvl8pPr>
            <a:lvl9pPr marL="1828800" algn="l" rtl="0" eaLnBrk="1" fontAlgn="base" hangingPunct="1">
              <a:spcBef>
                <a:spcPct val="0"/>
              </a:spcBef>
              <a:spcAft>
                <a:spcPct val="0"/>
              </a:spcAft>
              <a:defRPr sz="4200" b="1">
                <a:solidFill>
                  <a:srgbClr val="000000"/>
                </a:solidFill>
                <a:latin typeface="Arial" charset="0"/>
              </a:defRPr>
            </a:lvl9pPr>
          </a:lstStyle>
          <a:p>
            <a:r>
              <a:rPr lang="en-US" sz="2000" b="0" i="1" dirty="0" smtClean="0"/>
              <a:t>Preview table </a:t>
            </a:r>
            <a:r>
              <a:rPr lang="en-US" sz="2000" b="0" i="1" dirty="0" err="1" smtClean="0"/>
              <a:t>vừa</a:t>
            </a:r>
            <a:r>
              <a:rPr lang="en-US" sz="2000" b="0" i="1" dirty="0" smtClean="0"/>
              <a:t> </a:t>
            </a:r>
            <a:r>
              <a:rPr lang="en-US" sz="2000" b="0" i="1" dirty="0" err="1" smtClean="0"/>
              <a:t>tạo</a:t>
            </a:r>
            <a:endParaRPr lang="en-US" sz="2000" b="0" i="1" dirty="0" smtClean="0"/>
          </a:p>
          <a:p>
            <a:endParaRPr lang="en-US" sz="2000" i="1" dirty="0"/>
          </a:p>
        </p:txBody>
      </p:sp>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209800"/>
            <a:ext cx="4105275" cy="752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2337" y="4266312"/>
            <a:ext cx="192405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33750" y="4114800"/>
            <a:ext cx="459105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707649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6454775" cy="846138"/>
          </a:xfrm>
        </p:spPr>
        <p:txBody>
          <a:bodyPr/>
          <a:lstStyle/>
          <a:p>
            <a:r>
              <a:rPr lang="en-US" sz="2800" i="1" dirty="0" err="1"/>
              <a:t>Tạo</a:t>
            </a:r>
            <a:r>
              <a:rPr lang="en-US" sz="2800" i="1" dirty="0"/>
              <a:t> Report</a:t>
            </a:r>
          </a:p>
        </p:txBody>
      </p:sp>
      <p:sp>
        <p:nvSpPr>
          <p:cNvPr id="6" name="Content Placeholder 2"/>
          <p:cNvSpPr>
            <a:spLocks noGrp="1"/>
          </p:cNvSpPr>
          <p:nvPr>
            <p:ph idx="1"/>
          </p:nvPr>
        </p:nvSpPr>
        <p:spPr>
          <a:xfrm>
            <a:off x="304800" y="1036637"/>
            <a:ext cx="4897584" cy="639763"/>
          </a:xfrm>
        </p:spPr>
        <p:txBody>
          <a:bodyPr/>
          <a:lstStyle/>
          <a:p>
            <a:r>
              <a:rPr lang="en-US" sz="2400" dirty="0" err="1"/>
              <a:t>Tạo</a:t>
            </a:r>
            <a:r>
              <a:rPr lang="en-US" sz="2400" dirty="0"/>
              <a:t> </a:t>
            </a:r>
            <a:r>
              <a:rPr lang="en-US" sz="2400" dirty="0" err="1" smtClean="0"/>
              <a:t>DataTable</a:t>
            </a:r>
            <a:r>
              <a:rPr lang="en-US" sz="2400" dirty="0" smtClean="0"/>
              <a:t> </a:t>
            </a:r>
            <a:r>
              <a:rPr lang="en-US" sz="2400" dirty="0" err="1" smtClean="0"/>
              <a:t>cho</a:t>
            </a:r>
            <a:r>
              <a:rPr lang="en-US" sz="2400" dirty="0" smtClean="0"/>
              <a:t> Report</a:t>
            </a:r>
            <a:endParaRPr lang="en-US" dirty="0" smtClean="0"/>
          </a:p>
        </p:txBody>
      </p:sp>
      <p:sp>
        <p:nvSpPr>
          <p:cNvPr id="9" name="Title 1"/>
          <p:cNvSpPr txBox="1">
            <a:spLocks/>
          </p:cNvSpPr>
          <p:nvPr/>
        </p:nvSpPr>
        <p:spPr bwMode="gray">
          <a:xfrm>
            <a:off x="563419" y="1676401"/>
            <a:ext cx="6142182" cy="1752599"/>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0" indent="0" eaLnBrk="1" hangingPunct="1">
              <a:spcBef>
                <a:spcPts val="800"/>
              </a:spcBef>
              <a:spcAft>
                <a:spcPts val="800"/>
              </a:spcAft>
              <a:buNone/>
              <a:defRPr sz="2400" b="1" i="1">
                <a:solidFill>
                  <a:srgbClr val="0070C0"/>
                </a:solidFill>
                <a:latin typeface="Segoe UI" pitchFamily="34" charset="0"/>
                <a:ea typeface="Segoe UI" pitchFamily="34" charset="0"/>
                <a:cs typeface="Segoe UI" pitchFamily="34" charset="0"/>
              </a:defRPr>
            </a:lvl1pPr>
            <a:lvl2pPr marL="228600" indent="0" eaLnBrk="1" hangingPunct="1">
              <a:spcBef>
                <a:spcPts val="800"/>
              </a:spcBef>
              <a:spcAft>
                <a:spcPts val="800"/>
              </a:spcAft>
              <a:buNone/>
              <a:defRPr sz="2400" i="1">
                <a:solidFill>
                  <a:srgbClr val="0070C0"/>
                </a:solidFill>
                <a:latin typeface="Segoe UI" pitchFamily="34" charset="0"/>
                <a:ea typeface="Segoe UI" pitchFamily="34" charset="0"/>
                <a:cs typeface="Segoe UI" pitchFamily="34" charset="0"/>
              </a:defRPr>
            </a:lvl2pPr>
            <a:lvl3pPr marL="685800" indent="-228600" eaLnBrk="1" hangingPunct="1">
              <a:spcBef>
                <a:spcPts val="800"/>
              </a:spcBef>
              <a:spcAft>
                <a:spcPts val="800"/>
              </a:spcAft>
              <a:buChar char="•"/>
              <a:defRPr sz="2200">
                <a:solidFill>
                  <a:srgbClr val="0070C0"/>
                </a:solidFill>
                <a:latin typeface="Segoe UI" pitchFamily="34" charset="0"/>
                <a:ea typeface="Segoe UI" pitchFamily="34" charset="0"/>
                <a:cs typeface="Segoe UI" pitchFamily="34" charset="0"/>
              </a:defRPr>
            </a:lvl3pPr>
            <a:lvl4pPr marL="1143000" indent="-228600" eaLnBrk="1" hangingPunct="1">
              <a:spcBef>
                <a:spcPts val="800"/>
              </a:spcBef>
              <a:spcAft>
                <a:spcPts val="800"/>
              </a:spcAft>
              <a:buChar char="–"/>
              <a:defRPr sz="2000">
                <a:solidFill>
                  <a:srgbClr val="0070C0"/>
                </a:solidFill>
                <a:latin typeface="Segoe UI" pitchFamily="34" charset="0"/>
                <a:ea typeface="Segoe UI" pitchFamily="34" charset="0"/>
                <a:cs typeface="Segoe UI" pitchFamily="34" charset="0"/>
              </a:defRPr>
            </a:lvl4pPr>
            <a:lvl5pPr marL="1600200" indent="-228600" eaLnBrk="1" hangingPunct="1">
              <a:spcBef>
                <a:spcPts val="800"/>
              </a:spcBef>
              <a:spcAft>
                <a:spcPts val="800"/>
              </a:spcAft>
              <a:buChar char="»"/>
              <a:defRPr sz="1800">
                <a:solidFill>
                  <a:srgbClr val="0070C0"/>
                </a:solidFill>
                <a:latin typeface="Segoe UI" pitchFamily="34" charset="0"/>
                <a:ea typeface="Segoe UI" pitchFamily="34" charset="0"/>
                <a:cs typeface="Segoe UI" pitchFamily="34" charset="0"/>
              </a:defRPr>
            </a:lvl5pPr>
            <a:lvl6pPr marL="2514600" indent="-228600" fontAlgn="base">
              <a:spcBef>
                <a:spcPct val="20000"/>
              </a:spcBef>
              <a:spcAft>
                <a:spcPct val="0"/>
              </a:spcAft>
              <a:buChar char="»"/>
              <a:defRPr sz="2000">
                <a:latin typeface="+mn-lt"/>
              </a:defRPr>
            </a:lvl6pPr>
            <a:lvl7pPr marL="2971800" indent="-228600" fontAlgn="base">
              <a:spcBef>
                <a:spcPct val="20000"/>
              </a:spcBef>
              <a:spcAft>
                <a:spcPct val="0"/>
              </a:spcAft>
              <a:buChar char="»"/>
              <a:defRPr sz="2000">
                <a:latin typeface="+mn-lt"/>
              </a:defRPr>
            </a:lvl7pPr>
            <a:lvl8pPr marL="3429000" indent="-228600" fontAlgn="base">
              <a:spcBef>
                <a:spcPct val="20000"/>
              </a:spcBef>
              <a:spcAft>
                <a:spcPct val="0"/>
              </a:spcAft>
              <a:buChar char="»"/>
              <a:defRPr sz="2000">
                <a:latin typeface="+mn-lt"/>
              </a:defRPr>
            </a:lvl8pPr>
            <a:lvl9pPr marL="3886200" indent="-228600" fontAlgn="base">
              <a:spcBef>
                <a:spcPct val="20000"/>
              </a:spcBef>
              <a:spcAft>
                <a:spcPct val="0"/>
              </a:spcAft>
              <a:buChar char="»"/>
              <a:defRPr sz="2000">
                <a:latin typeface="+mn-lt"/>
              </a:defRPr>
            </a:lvl9pPr>
          </a:lstStyle>
          <a:p>
            <a:r>
              <a:rPr lang="en-US" sz="2000" b="0" dirty="0" err="1" smtClean="0"/>
              <a:t>Định</a:t>
            </a:r>
            <a:r>
              <a:rPr lang="en-US" sz="2000" b="0" dirty="0" smtClean="0"/>
              <a:t> </a:t>
            </a:r>
            <a:r>
              <a:rPr lang="en-US" sz="2000" b="0" dirty="0" err="1" smtClean="0"/>
              <a:t>dạng</a:t>
            </a:r>
            <a:r>
              <a:rPr lang="en-US" sz="2000" b="0" dirty="0" smtClean="0"/>
              <a:t> </a:t>
            </a:r>
            <a:r>
              <a:rPr lang="en-US" sz="2000" b="0" dirty="0" err="1" smtClean="0"/>
              <a:t>cho</a:t>
            </a:r>
            <a:r>
              <a:rPr lang="en-US" sz="2000" b="0" dirty="0" smtClean="0"/>
              <a:t> </a:t>
            </a:r>
            <a:r>
              <a:rPr lang="en-US" sz="2000" b="0" dirty="0" err="1" smtClean="0"/>
              <a:t>các</a:t>
            </a:r>
            <a:r>
              <a:rPr lang="en-US" sz="2000" b="0" dirty="0" smtClean="0"/>
              <a:t> </a:t>
            </a:r>
            <a:r>
              <a:rPr lang="en-US" sz="2000" b="0" dirty="0" err="1" smtClean="0"/>
              <a:t>cột</a:t>
            </a:r>
            <a:r>
              <a:rPr lang="en-US" sz="2000" b="0" dirty="0" smtClean="0"/>
              <a:t> </a:t>
            </a:r>
            <a:r>
              <a:rPr lang="en-US" sz="2000" b="0" dirty="0" err="1" smtClean="0"/>
              <a:t>trong</a:t>
            </a:r>
            <a:r>
              <a:rPr lang="en-US" sz="2000" b="0" dirty="0" smtClean="0"/>
              <a:t> Table </a:t>
            </a:r>
            <a:r>
              <a:rPr lang="en-US" sz="2000" b="0" dirty="0" err="1" smtClean="0"/>
              <a:t>bằng</a:t>
            </a:r>
            <a:r>
              <a:rPr lang="en-US" sz="2000" b="0" dirty="0" smtClean="0"/>
              <a:t> </a:t>
            </a:r>
            <a:r>
              <a:rPr lang="en-US" sz="2000" b="0" dirty="0" err="1" smtClean="0"/>
              <a:t>các</a:t>
            </a:r>
            <a:r>
              <a:rPr lang="en-US" sz="2000" b="0" dirty="0" smtClean="0"/>
              <a:t> </a:t>
            </a:r>
            <a:r>
              <a:rPr lang="en-US" sz="2000" b="0" dirty="0" err="1" smtClean="0"/>
              <a:t>thuộc</a:t>
            </a:r>
            <a:r>
              <a:rPr lang="en-US" sz="2000" b="0" dirty="0" smtClean="0"/>
              <a:t> </a:t>
            </a:r>
            <a:r>
              <a:rPr lang="en-US" sz="2000" b="0" dirty="0" err="1" smtClean="0"/>
              <a:t>tính</a:t>
            </a:r>
            <a:r>
              <a:rPr lang="en-US" sz="2000" b="0" dirty="0" smtClean="0"/>
              <a:t> ở Properties </a:t>
            </a:r>
            <a:r>
              <a:rPr lang="en-US" sz="2000" b="0" dirty="0" err="1" smtClean="0"/>
              <a:t>của</a:t>
            </a:r>
            <a:r>
              <a:rPr lang="en-US" sz="2000" b="0" dirty="0" smtClean="0"/>
              <a:t> Textbox </a:t>
            </a:r>
            <a:r>
              <a:rPr lang="en-US" sz="2000" b="0" dirty="0" err="1" smtClean="0"/>
              <a:t>đó</a:t>
            </a:r>
            <a:r>
              <a:rPr lang="en-US" sz="2000" b="0" dirty="0" smtClean="0"/>
              <a:t/>
            </a:r>
            <a:br>
              <a:rPr lang="en-US" sz="2000" b="0" dirty="0" smtClean="0"/>
            </a:br>
            <a:r>
              <a:rPr lang="en-US" sz="2000" b="0" dirty="0" smtClean="0"/>
              <a:t/>
            </a:r>
            <a:br>
              <a:rPr lang="en-US" sz="2000" b="0" dirty="0" smtClean="0"/>
            </a:br>
            <a:r>
              <a:rPr lang="en-US" sz="2000" b="0" dirty="0" smtClean="0"/>
              <a:t>	- Number</a:t>
            </a:r>
            <a:br>
              <a:rPr lang="en-US" sz="2000" b="0" dirty="0" smtClean="0"/>
            </a:br>
            <a:r>
              <a:rPr lang="en-US" sz="2000" b="0" dirty="0" smtClean="0"/>
              <a:t>	- </a:t>
            </a:r>
            <a:r>
              <a:rPr lang="en-US" sz="2000" b="0" dirty="0" err="1" smtClean="0"/>
              <a:t>Datetime</a:t>
            </a:r>
            <a:r>
              <a:rPr lang="en-US" sz="2000" b="0" dirty="0"/>
              <a:t/>
            </a:r>
            <a:br>
              <a:rPr lang="en-US" sz="2000" b="0" dirty="0"/>
            </a:br>
            <a:r>
              <a:rPr lang="en-US" sz="2000" b="0" dirty="0" smtClean="0"/>
              <a:t>	- Currency</a:t>
            </a:r>
            <a:br>
              <a:rPr lang="en-US" sz="2000" b="0" dirty="0" smtClean="0"/>
            </a:br>
            <a:r>
              <a:rPr lang="en-US" sz="2000" b="0" dirty="0" smtClean="0"/>
              <a:t>	…</a:t>
            </a:r>
            <a:br>
              <a:rPr lang="en-US" sz="2000" b="0" dirty="0" smtClean="0"/>
            </a:br>
            <a:r>
              <a:rPr lang="en-US" sz="2000" b="0" dirty="0" smtClean="0"/>
              <a:t>	</a:t>
            </a:r>
            <a:endParaRPr lang="en-US" sz="2000" b="0" dirty="0"/>
          </a:p>
        </p:txBody>
      </p:sp>
      <p:pic>
        <p:nvPicPr>
          <p:cNvPr id="1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4343400"/>
            <a:ext cx="7200000" cy="15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787924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6454775" cy="846138"/>
          </a:xfrm>
        </p:spPr>
        <p:txBody>
          <a:bodyPr/>
          <a:lstStyle/>
          <a:p>
            <a:r>
              <a:rPr lang="en-US" sz="2800" i="1" dirty="0" err="1"/>
              <a:t>Tạo</a:t>
            </a:r>
            <a:r>
              <a:rPr lang="en-US" sz="2800" i="1" dirty="0"/>
              <a:t> Report</a:t>
            </a:r>
          </a:p>
        </p:txBody>
      </p:sp>
      <p:sp>
        <p:nvSpPr>
          <p:cNvPr id="6" name="Content Placeholder 2"/>
          <p:cNvSpPr>
            <a:spLocks noGrp="1"/>
          </p:cNvSpPr>
          <p:nvPr>
            <p:ph idx="1"/>
          </p:nvPr>
        </p:nvSpPr>
        <p:spPr>
          <a:xfrm>
            <a:off x="304800" y="1036637"/>
            <a:ext cx="4897584" cy="639763"/>
          </a:xfrm>
        </p:spPr>
        <p:txBody>
          <a:bodyPr/>
          <a:lstStyle/>
          <a:p>
            <a:r>
              <a:rPr lang="en-US" sz="2400" dirty="0" err="1"/>
              <a:t>Tạo</a:t>
            </a:r>
            <a:r>
              <a:rPr lang="en-US" sz="2400" dirty="0"/>
              <a:t> </a:t>
            </a:r>
            <a:r>
              <a:rPr lang="en-US" sz="2400" dirty="0" err="1" smtClean="0"/>
              <a:t>DataTable</a:t>
            </a:r>
            <a:r>
              <a:rPr lang="en-US" sz="2400" dirty="0" smtClean="0"/>
              <a:t> </a:t>
            </a:r>
            <a:r>
              <a:rPr lang="en-US" sz="2400" dirty="0" err="1" smtClean="0"/>
              <a:t>cho</a:t>
            </a:r>
            <a:r>
              <a:rPr lang="en-US" sz="2400" dirty="0" smtClean="0"/>
              <a:t> Report</a:t>
            </a:r>
            <a:endParaRPr lang="en-US" dirty="0" smtClean="0"/>
          </a:p>
        </p:txBody>
      </p:sp>
      <p:sp>
        <p:nvSpPr>
          <p:cNvPr id="9" name="Title 1"/>
          <p:cNvSpPr txBox="1">
            <a:spLocks/>
          </p:cNvSpPr>
          <p:nvPr/>
        </p:nvSpPr>
        <p:spPr bwMode="gray">
          <a:xfrm>
            <a:off x="563418" y="1600201"/>
            <a:ext cx="8123382" cy="914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0" indent="0" eaLnBrk="1" hangingPunct="1">
              <a:spcBef>
                <a:spcPts val="800"/>
              </a:spcBef>
              <a:spcAft>
                <a:spcPts val="800"/>
              </a:spcAft>
              <a:buNone/>
              <a:defRPr sz="2400" b="1" i="1">
                <a:solidFill>
                  <a:srgbClr val="0070C0"/>
                </a:solidFill>
                <a:latin typeface="Segoe UI" pitchFamily="34" charset="0"/>
                <a:ea typeface="Segoe UI" pitchFamily="34" charset="0"/>
                <a:cs typeface="Segoe UI" pitchFamily="34" charset="0"/>
              </a:defRPr>
            </a:lvl1pPr>
            <a:lvl2pPr marL="228600" indent="0" eaLnBrk="1" hangingPunct="1">
              <a:spcBef>
                <a:spcPts val="800"/>
              </a:spcBef>
              <a:spcAft>
                <a:spcPts val="800"/>
              </a:spcAft>
              <a:buNone/>
              <a:defRPr sz="2400" i="1">
                <a:solidFill>
                  <a:srgbClr val="0070C0"/>
                </a:solidFill>
                <a:latin typeface="Segoe UI" pitchFamily="34" charset="0"/>
                <a:ea typeface="Segoe UI" pitchFamily="34" charset="0"/>
                <a:cs typeface="Segoe UI" pitchFamily="34" charset="0"/>
              </a:defRPr>
            </a:lvl2pPr>
            <a:lvl3pPr marL="685800" indent="-228600" eaLnBrk="1" hangingPunct="1">
              <a:spcBef>
                <a:spcPts val="800"/>
              </a:spcBef>
              <a:spcAft>
                <a:spcPts val="800"/>
              </a:spcAft>
              <a:buChar char="•"/>
              <a:defRPr sz="2200">
                <a:solidFill>
                  <a:srgbClr val="0070C0"/>
                </a:solidFill>
                <a:latin typeface="Segoe UI" pitchFamily="34" charset="0"/>
                <a:ea typeface="Segoe UI" pitchFamily="34" charset="0"/>
                <a:cs typeface="Segoe UI" pitchFamily="34" charset="0"/>
              </a:defRPr>
            </a:lvl3pPr>
            <a:lvl4pPr marL="1143000" indent="-228600" eaLnBrk="1" hangingPunct="1">
              <a:spcBef>
                <a:spcPts val="800"/>
              </a:spcBef>
              <a:spcAft>
                <a:spcPts val="800"/>
              </a:spcAft>
              <a:buChar char="–"/>
              <a:defRPr sz="2000">
                <a:solidFill>
                  <a:srgbClr val="0070C0"/>
                </a:solidFill>
                <a:latin typeface="Segoe UI" pitchFamily="34" charset="0"/>
                <a:ea typeface="Segoe UI" pitchFamily="34" charset="0"/>
                <a:cs typeface="Segoe UI" pitchFamily="34" charset="0"/>
              </a:defRPr>
            </a:lvl4pPr>
            <a:lvl5pPr marL="1600200" indent="-228600" eaLnBrk="1" hangingPunct="1">
              <a:spcBef>
                <a:spcPts val="800"/>
              </a:spcBef>
              <a:spcAft>
                <a:spcPts val="800"/>
              </a:spcAft>
              <a:buChar char="»"/>
              <a:defRPr sz="1800">
                <a:solidFill>
                  <a:srgbClr val="0070C0"/>
                </a:solidFill>
                <a:latin typeface="Segoe UI" pitchFamily="34" charset="0"/>
                <a:ea typeface="Segoe UI" pitchFamily="34" charset="0"/>
                <a:cs typeface="Segoe UI" pitchFamily="34" charset="0"/>
              </a:defRPr>
            </a:lvl5pPr>
            <a:lvl6pPr marL="2514600" indent="-228600" fontAlgn="base">
              <a:spcBef>
                <a:spcPct val="20000"/>
              </a:spcBef>
              <a:spcAft>
                <a:spcPct val="0"/>
              </a:spcAft>
              <a:buChar char="»"/>
              <a:defRPr sz="2000">
                <a:latin typeface="+mn-lt"/>
              </a:defRPr>
            </a:lvl6pPr>
            <a:lvl7pPr marL="2971800" indent="-228600" fontAlgn="base">
              <a:spcBef>
                <a:spcPct val="20000"/>
              </a:spcBef>
              <a:spcAft>
                <a:spcPct val="0"/>
              </a:spcAft>
              <a:buChar char="»"/>
              <a:defRPr sz="2000">
                <a:latin typeface="+mn-lt"/>
              </a:defRPr>
            </a:lvl7pPr>
            <a:lvl8pPr marL="3429000" indent="-228600" fontAlgn="base">
              <a:spcBef>
                <a:spcPct val="20000"/>
              </a:spcBef>
              <a:spcAft>
                <a:spcPct val="0"/>
              </a:spcAft>
              <a:buChar char="»"/>
              <a:defRPr sz="2000">
                <a:latin typeface="+mn-lt"/>
              </a:defRPr>
            </a:lvl8pPr>
            <a:lvl9pPr marL="3886200" indent="-228600" fontAlgn="base">
              <a:spcBef>
                <a:spcPct val="20000"/>
              </a:spcBef>
              <a:spcAft>
                <a:spcPct val="0"/>
              </a:spcAft>
              <a:buChar char="»"/>
              <a:defRPr sz="2000">
                <a:latin typeface="+mn-lt"/>
              </a:defRPr>
            </a:lvl9pPr>
          </a:lstStyle>
          <a:p>
            <a:r>
              <a:rPr lang="en-US" sz="2000" b="0" dirty="0" err="1" smtClean="0"/>
              <a:t>Có</a:t>
            </a:r>
            <a:r>
              <a:rPr lang="en-US" sz="2000" b="0" dirty="0" smtClean="0"/>
              <a:t> </a:t>
            </a:r>
            <a:r>
              <a:rPr lang="en-US" sz="2000" b="0" dirty="0" err="1" smtClean="0"/>
              <a:t>thể</a:t>
            </a:r>
            <a:r>
              <a:rPr lang="en-US" sz="2000" b="0" dirty="0" smtClean="0"/>
              <a:t> </a:t>
            </a:r>
            <a:r>
              <a:rPr lang="en-US" sz="2000" b="0" dirty="0" err="1" smtClean="0"/>
              <a:t>nhóm</a:t>
            </a:r>
            <a:r>
              <a:rPr lang="en-US" sz="2000" b="0" dirty="0" smtClean="0"/>
              <a:t> (Group) </a:t>
            </a:r>
            <a:r>
              <a:rPr lang="en-US" sz="2000" b="0" dirty="0" err="1" smtClean="0"/>
              <a:t>các</a:t>
            </a:r>
            <a:r>
              <a:rPr lang="en-US" sz="2000" b="0" dirty="0" smtClean="0"/>
              <a:t> </a:t>
            </a:r>
            <a:r>
              <a:rPr lang="en-US" sz="2000" b="0" dirty="0" err="1" smtClean="0"/>
              <a:t>dữ</a:t>
            </a:r>
            <a:r>
              <a:rPr lang="en-US" sz="2000" b="0" dirty="0" smtClean="0"/>
              <a:t> </a:t>
            </a:r>
            <a:r>
              <a:rPr lang="en-US" sz="2000" b="0" dirty="0" err="1" smtClean="0"/>
              <a:t>liệu</a:t>
            </a:r>
            <a:r>
              <a:rPr lang="en-US" sz="2000" b="0" dirty="0" smtClean="0"/>
              <a:t> </a:t>
            </a:r>
            <a:r>
              <a:rPr lang="en-US" sz="2000" b="0" dirty="0" err="1" smtClean="0"/>
              <a:t>cùng</a:t>
            </a:r>
            <a:r>
              <a:rPr lang="en-US" sz="2000" b="0" dirty="0" smtClean="0"/>
              <a:t> </a:t>
            </a:r>
            <a:r>
              <a:rPr lang="en-US" sz="2000" b="0" dirty="0" err="1" smtClean="0"/>
              <a:t>một</a:t>
            </a:r>
            <a:r>
              <a:rPr lang="en-US" sz="2000" b="0" dirty="0" smtClean="0"/>
              <a:t> </a:t>
            </a:r>
            <a:r>
              <a:rPr lang="en-US" sz="2000" b="0" dirty="0" err="1" smtClean="0"/>
              <a:t>ngày</a:t>
            </a:r>
            <a:r>
              <a:rPr lang="en-US" sz="2000" b="0" dirty="0" smtClean="0"/>
              <a:t>… </a:t>
            </a:r>
            <a:r>
              <a:rPr lang="en-US" sz="2000" b="0" dirty="0" err="1" smtClean="0"/>
              <a:t>lại</a:t>
            </a:r>
            <a:r>
              <a:rPr lang="en-US" sz="2000" b="0" dirty="0" smtClean="0"/>
              <a:t> </a:t>
            </a:r>
            <a:r>
              <a:rPr lang="en-US" sz="2000" b="0" dirty="0" err="1" smtClean="0"/>
              <a:t>với</a:t>
            </a:r>
            <a:r>
              <a:rPr lang="en-US" sz="2000" b="0" dirty="0" smtClean="0"/>
              <a:t> </a:t>
            </a:r>
            <a:r>
              <a:rPr lang="en-US" sz="2000" b="0" dirty="0" err="1" smtClean="0"/>
              <a:t>nhau</a:t>
            </a:r>
            <a:r>
              <a:rPr lang="en-US" sz="2000" b="0" dirty="0" smtClean="0"/>
              <a:t> </a:t>
            </a:r>
            <a:r>
              <a:rPr lang="en-US" sz="2000" b="0" dirty="0" err="1" smtClean="0"/>
              <a:t>bằng</a:t>
            </a:r>
            <a:r>
              <a:rPr lang="en-US" sz="2000" b="0" dirty="0" smtClean="0"/>
              <a:t> </a:t>
            </a:r>
            <a:r>
              <a:rPr lang="en-US" sz="2000" b="0" dirty="0" err="1" smtClean="0"/>
              <a:t>cách</a:t>
            </a:r>
            <a:r>
              <a:rPr lang="en-US" sz="2000" b="0" dirty="0" smtClean="0"/>
              <a:t> </a:t>
            </a:r>
            <a:r>
              <a:rPr lang="en-US" sz="2000" b="0" dirty="0" err="1" smtClean="0"/>
              <a:t>kéo</a:t>
            </a:r>
            <a:r>
              <a:rPr lang="en-US" sz="2000" b="0" dirty="0" smtClean="0"/>
              <a:t> </a:t>
            </a:r>
            <a:r>
              <a:rPr lang="en-US" sz="2000" b="0" dirty="0" err="1" smtClean="0"/>
              <a:t>thả</a:t>
            </a:r>
            <a:r>
              <a:rPr lang="en-US" sz="2000" b="0" dirty="0" smtClean="0"/>
              <a:t> field </a:t>
            </a:r>
            <a:r>
              <a:rPr lang="en-US" sz="2000" b="0" dirty="0"/>
              <a:t>[Date] </a:t>
            </a:r>
            <a:r>
              <a:rPr lang="en-US" sz="2000" b="0" dirty="0" err="1" smtClean="0"/>
              <a:t>vào</a:t>
            </a:r>
            <a:r>
              <a:rPr lang="en-US" sz="2000" b="0" dirty="0" smtClean="0"/>
              <a:t> panel </a:t>
            </a:r>
            <a:r>
              <a:rPr lang="en-US" sz="2000" b="0" dirty="0"/>
              <a:t>Row Groups </a:t>
            </a:r>
            <a:r>
              <a:rPr lang="en-US" sz="2000" b="0" dirty="0" err="1" smtClean="0"/>
              <a:t>như</a:t>
            </a:r>
            <a:r>
              <a:rPr lang="en-US" sz="2000" b="0" dirty="0" smtClean="0"/>
              <a:t> </a:t>
            </a:r>
            <a:r>
              <a:rPr lang="en-US" sz="2000" b="0" dirty="0" err="1" smtClean="0"/>
              <a:t>hình</a:t>
            </a:r>
            <a:r>
              <a:rPr lang="en-US" sz="2000" b="0" dirty="0" smtClean="0"/>
              <a:t> </a:t>
            </a:r>
            <a:r>
              <a:rPr lang="en-US" sz="2000" b="0" dirty="0" err="1" smtClean="0"/>
              <a:t>bên</a:t>
            </a:r>
            <a:r>
              <a:rPr lang="en-US" sz="2000" b="0" dirty="0" smtClean="0"/>
              <a:t> </a:t>
            </a:r>
            <a:r>
              <a:rPr lang="en-US" sz="2000" b="0" dirty="0" err="1" smtClean="0"/>
              <a:t>dưới</a:t>
            </a:r>
            <a:r>
              <a:rPr lang="en-US" sz="2000" b="0" dirty="0" smtClean="0"/>
              <a:t/>
            </a:r>
            <a:br>
              <a:rPr lang="en-US" sz="2000" b="0" dirty="0" smtClean="0"/>
            </a:br>
            <a:r>
              <a:rPr lang="en-US" sz="2000" b="0" dirty="0" smtClean="0"/>
              <a:t>	</a:t>
            </a:r>
            <a:endParaRPr lang="en-US" sz="2000" b="0" dirty="0"/>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2362200"/>
            <a:ext cx="2486025" cy="163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29000" y="2438400"/>
            <a:ext cx="1733550" cy="981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95650" y="3810000"/>
            <a:ext cx="5467350" cy="259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433166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6454775" cy="846138"/>
          </a:xfrm>
        </p:spPr>
        <p:txBody>
          <a:bodyPr/>
          <a:lstStyle/>
          <a:p>
            <a:r>
              <a:rPr lang="en-US" sz="2800" i="1" dirty="0" err="1"/>
              <a:t>Tạo</a:t>
            </a:r>
            <a:r>
              <a:rPr lang="en-US" sz="2800" i="1" dirty="0"/>
              <a:t> Report</a:t>
            </a:r>
          </a:p>
        </p:txBody>
      </p:sp>
      <p:sp>
        <p:nvSpPr>
          <p:cNvPr id="6" name="Content Placeholder 2"/>
          <p:cNvSpPr>
            <a:spLocks noGrp="1"/>
          </p:cNvSpPr>
          <p:nvPr>
            <p:ph idx="1"/>
          </p:nvPr>
        </p:nvSpPr>
        <p:spPr>
          <a:xfrm>
            <a:off x="304800" y="1036637"/>
            <a:ext cx="4897584" cy="639763"/>
          </a:xfrm>
        </p:spPr>
        <p:txBody>
          <a:bodyPr/>
          <a:lstStyle/>
          <a:p>
            <a:r>
              <a:rPr lang="en-US" sz="2400" dirty="0" err="1"/>
              <a:t>Tạo</a:t>
            </a:r>
            <a:r>
              <a:rPr lang="en-US" sz="2400" dirty="0"/>
              <a:t> </a:t>
            </a:r>
            <a:r>
              <a:rPr lang="en-US" sz="2400" dirty="0" err="1" smtClean="0"/>
              <a:t>DataTable</a:t>
            </a:r>
            <a:r>
              <a:rPr lang="en-US" sz="2400" dirty="0" smtClean="0"/>
              <a:t> </a:t>
            </a:r>
            <a:r>
              <a:rPr lang="en-US" sz="2400" dirty="0" err="1" smtClean="0"/>
              <a:t>cho</a:t>
            </a:r>
            <a:r>
              <a:rPr lang="en-US" sz="2400" dirty="0" smtClean="0"/>
              <a:t> Report</a:t>
            </a:r>
            <a:endParaRPr lang="en-US" dirty="0" smtClean="0"/>
          </a:p>
        </p:txBody>
      </p:sp>
      <p:sp>
        <p:nvSpPr>
          <p:cNvPr id="9" name="Title 1"/>
          <p:cNvSpPr txBox="1">
            <a:spLocks/>
          </p:cNvSpPr>
          <p:nvPr/>
        </p:nvSpPr>
        <p:spPr bwMode="gray">
          <a:xfrm>
            <a:off x="563418" y="1600201"/>
            <a:ext cx="8123382" cy="914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0" indent="0" eaLnBrk="1" hangingPunct="1">
              <a:spcBef>
                <a:spcPts val="800"/>
              </a:spcBef>
              <a:spcAft>
                <a:spcPts val="800"/>
              </a:spcAft>
              <a:buNone/>
              <a:defRPr sz="2400" b="1" i="1">
                <a:solidFill>
                  <a:srgbClr val="0070C0"/>
                </a:solidFill>
                <a:latin typeface="Segoe UI" pitchFamily="34" charset="0"/>
                <a:ea typeface="Segoe UI" pitchFamily="34" charset="0"/>
                <a:cs typeface="Segoe UI" pitchFamily="34" charset="0"/>
              </a:defRPr>
            </a:lvl1pPr>
            <a:lvl2pPr marL="228600" indent="0" eaLnBrk="1" hangingPunct="1">
              <a:spcBef>
                <a:spcPts val="800"/>
              </a:spcBef>
              <a:spcAft>
                <a:spcPts val="800"/>
              </a:spcAft>
              <a:buNone/>
              <a:defRPr sz="2400" i="1">
                <a:solidFill>
                  <a:srgbClr val="0070C0"/>
                </a:solidFill>
                <a:latin typeface="Segoe UI" pitchFamily="34" charset="0"/>
                <a:ea typeface="Segoe UI" pitchFamily="34" charset="0"/>
                <a:cs typeface="Segoe UI" pitchFamily="34" charset="0"/>
              </a:defRPr>
            </a:lvl2pPr>
            <a:lvl3pPr marL="685800" indent="-228600" eaLnBrk="1" hangingPunct="1">
              <a:spcBef>
                <a:spcPts val="800"/>
              </a:spcBef>
              <a:spcAft>
                <a:spcPts val="800"/>
              </a:spcAft>
              <a:buChar char="•"/>
              <a:defRPr sz="2200">
                <a:solidFill>
                  <a:srgbClr val="0070C0"/>
                </a:solidFill>
                <a:latin typeface="Segoe UI" pitchFamily="34" charset="0"/>
                <a:ea typeface="Segoe UI" pitchFamily="34" charset="0"/>
                <a:cs typeface="Segoe UI" pitchFamily="34" charset="0"/>
              </a:defRPr>
            </a:lvl3pPr>
            <a:lvl4pPr marL="1143000" indent="-228600" eaLnBrk="1" hangingPunct="1">
              <a:spcBef>
                <a:spcPts val="800"/>
              </a:spcBef>
              <a:spcAft>
                <a:spcPts val="800"/>
              </a:spcAft>
              <a:buChar char="–"/>
              <a:defRPr sz="2000">
                <a:solidFill>
                  <a:srgbClr val="0070C0"/>
                </a:solidFill>
                <a:latin typeface="Segoe UI" pitchFamily="34" charset="0"/>
                <a:ea typeface="Segoe UI" pitchFamily="34" charset="0"/>
                <a:cs typeface="Segoe UI" pitchFamily="34" charset="0"/>
              </a:defRPr>
            </a:lvl4pPr>
            <a:lvl5pPr marL="1600200" indent="-228600" eaLnBrk="1" hangingPunct="1">
              <a:spcBef>
                <a:spcPts val="800"/>
              </a:spcBef>
              <a:spcAft>
                <a:spcPts val="800"/>
              </a:spcAft>
              <a:buChar char="»"/>
              <a:defRPr sz="1800">
                <a:solidFill>
                  <a:srgbClr val="0070C0"/>
                </a:solidFill>
                <a:latin typeface="Segoe UI" pitchFamily="34" charset="0"/>
                <a:ea typeface="Segoe UI" pitchFamily="34" charset="0"/>
                <a:cs typeface="Segoe UI" pitchFamily="34" charset="0"/>
              </a:defRPr>
            </a:lvl5pPr>
            <a:lvl6pPr marL="2514600" indent="-228600" fontAlgn="base">
              <a:spcBef>
                <a:spcPct val="20000"/>
              </a:spcBef>
              <a:spcAft>
                <a:spcPct val="0"/>
              </a:spcAft>
              <a:buChar char="»"/>
              <a:defRPr sz="2000">
                <a:latin typeface="+mn-lt"/>
              </a:defRPr>
            </a:lvl6pPr>
            <a:lvl7pPr marL="2971800" indent="-228600" fontAlgn="base">
              <a:spcBef>
                <a:spcPct val="20000"/>
              </a:spcBef>
              <a:spcAft>
                <a:spcPct val="0"/>
              </a:spcAft>
              <a:buChar char="»"/>
              <a:defRPr sz="2000">
                <a:latin typeface="+mn-lt"/>
              </a:defRPr>
            </a:lvl7pPr>
            <a:lvl8pPr marL="3429000" indent="-228600" fontAlgn="base">
              <a:spcBef>
                <a:spcPct val="20000"/>
              </a:spcBef>
              <a:spcAft>
                <a:spcPct val="0"/>
              </a:spcAft>
              <a:buChar char="»"/>
              <a:defRPr sz="2000">
                <a:latin typeface="+mn-lt"/>
              </a:defRPr>
            </a:lvl8pPr>
            <a:lvl9pPr marL="3886200" indent="-228600" fontAlgn="base">
              <a:spcBef>
                <a:spcPct val="20000"/>
              </a:spcBef>
              <a:spcAft>
                <a:spcPct val="0"/>
              </a:spcAft>
              <a:buChar char="»"/>
              <a:defRPr sz="2000">
                <a:latin typeface="+mn-lt"/>
              </a:defRPr>
            </a:lvl9pPr>
          </a:lstStyle>
          <a:p>
            <a:r>
              <a:rPr lang="en-US" sz="2000" b="0" dirty="0" err="1" smtClean="0"/>
              <a:t>Có</a:t>
            </a:r>
            <a:r>
              <a:rPr lang="en-US" sz="2000" b="0" dirty="0" smtClean="0"/>
              <a:t> </a:t>
            </a:r>
            <a:r>
              <a:rPr lang="en-US" sz="2000" b="0" dirty="0" err="1" smtClean="0"/>
              <a:t>thể</a:t>
            </a:r>
            <a:r>
              <a:rPr lang="en-US" sz="2000" b="0" dirty="0" smtClean="0"/>
              <a:t> </a:t>
            </a:r>
            <a:r>
              <a:rPr lang="en-US" sz="2000" b="0" dirty="0" err="1" smtClean="0"/>
              <a:t>tính</a:t>
            </a:r>
            <a:r>
              <a:rPr lang="en-US" sz="2000" b="0" dirty="0" smtClean="0"/>
              <a:t> </a:t>
            </a:r>
            <a:r>
              <a:rPr lang="en-US" sz="2000" b="0" dirty="0" err="1" smtClean="0"/>
              <a:t>tổng</a:t>
            </a:r>
            <a:r>
              <a:rPr lang="en-US" sz="2000" b="0" dirty="0" smtClean="0"/>
              <a:t> </a:t>
            </a:r>
            <a:r>
              <a:rPr lang="en-US" sz="2000" b="0" dirty="0" err="1" smtClean="0"/>
              <a:t>doanh</a:t>
            </a:r>
            <a:r>
              <a:rPr lang="en-US" sz="2000" b="0" dirty="0" smtClean="0"/>
              <a:t> </a:t>
            </a:r>
            <a:r>
              <a:rPr lang="en-US" sz="2000" b="0" dirty="0" err="1" smtClean="0"/>
              <a:t>thu</a:t>
            </a:r>
            <a:r>
              <a:rPr lang="en-US" sz="2000" b="0" dirty="0" smtClean="0"/>
              <a:t> </a:t>
            </a:r>
            <a:r>
              <a:rPr lang="en-US" sz="2000" b="0" dirty="0" err="1" smtClean="0"/>
              <a:t>theo</a:t>
            </a:r>
            <a:r>
              <a:rPr lang="en-US" sz="2000" b="0" dirty="0" smtClean="0"/>
              <a:t> </a:t>
            </a:r>
            <a:r>
              <a:rPr lang="en-US" sz="2000" b="0" dirty="0" err="1" smtClean="0"/>
              <a:t>từng</a:t>
            </a:r>
            <a:r>
              <a:rPr lang="en-US" sz="2000" b="0" dirty="0" smtClean="0"/>
              <a:t> </a:t>
            </a:r>
            <a:r>
              <a:rPr lang="en-US" sz="2000" b="0" dirty="0" err="1" smtClean="0"/>
              <a:t>hóa</a:t>
            </a:r>
            <a:r>
              <a:rPr lang="en-US" sz="2000" b="0" dirty="0" smtClean="0"/>
              <a:t> </a:t>
            </a:r>
            <a:r>
              <a:rPr lang="en-US" sz="2000" b="0" dirty="0" err="1" smtClean="0"/>
              <a:t>đơn</a:t>
            </a:r>
            <a:r>
              <a:rPr lang="en-US" sz="2000" b="0" dirty="0" smtClean="0"/>
              <a:t>, </a:t>
            </a:r>
            <a:r>
              <a:rPr lang="en-US" sz="2000" b="0" dirty="0" err="1" smtClean="0"/>
              <a:t>theo</a:t>
            </a:r>
            <a:r>
              <a:rPr lang="en-US" sz="2000" b="0" dirty="0" smtClean="0"/>
              <a:t> </a:t>
            </a:r>
            <a:r>
              <a:rPr lang="en-US" sz="2000" b="0" dirty="0" err="1" smtClean="0"/>
              <a:t>ngày</a:t>
            </a:r>
            <a:r>
              <a:rPr lang="en-US" sz="2000" b="0" dirty="0" smtClean="0"/>
              <a:t> </a:t>
            </a:r>
            <a:r>
              <a:rPr lang="en-US" sz="2000" b="0" dirty="0" err="1" smtClean="0"/>
              <a:t>và</a:t>
            </a:r>
            <a:r>
              <a:rPr lang="en-US" sz="2000" b="0" dirty="0" smtClean="0"/>
              <a:t> </a:t>
            </a:r>
            <a:r>
              <a:rPr lang="en-US" sz="2000" b="0" dirty="0" err="1" smtClean="0"/>
              <a:t>toàn</a:t>
            </a:r>
            <a:r>
              <a:rPr lang="en-US" sz="2000" b="0" dirty="0" smtClean="0"/>
              <a:t> </a:t>
            </a:r>
            <a:r>
              <a:rPr lang="en-US" sz="2000" b="0" dirty="0" err="1" smtClean="0"/>
              <a:t>bộ</a:t>
            </a:r>
            <a:r>
              <a:rPr lang="en-US" sz="2000" b="0" dirty="0" smtClean="0"/>
              <a:t> </a:t>
            </a:r>
            <a:r>
              <a:rPr lang="en-US" sz="2000" b="0" dirty="0" err="1" smtClean="0"/>
              <a:t>như</a:t>
            </a:r>
            <a:r>
              <a:rPr lang="en-US" sz="2000" b="0" dirty="0" smtClean="0"/>
              <a:t> </a:t>
            </a:r>
            <a:r>
              <a:rPr lang="en-US" sz="2000" b="0" dirty="0" err="1" smtClean="0"/>
              <a:t>bên</a:t>
            </a:r>
            <a:r>
              <a:rPr lang="en-US" sz="2000" b="0" dirty="0" smtClean="0"/>
              <a:t> </a:t>
            </a:r>
            <a:r>
              <a:rPr lang="en-US" sz="2000" b="0" dirty="0" err="1" smtClean="0"/>
              <a:t>dưới</a:t>
            </a:r>
            <a:r>
              <a:rPr lang="en-US" sz="2000" b="0" dirty="0" smtClean="0"/>
              <a:t/>
            </a:r>
            <a:br>
              <a:rPr lang="en-US" sz="2000" b="0" dirty="0" smtClean="0"/>
            </a:br>
            <a:r>
              <a:rPr lang="en-US" sz="2000" b="0" dirty="0" smtClean="0"/>
              <a:t>	</a:t>
            </a:r>
            <a:endParaRPr lang="en-US" sz="2000" b="0" dirty="0"/>
          </a:p>
        </p:txBody>
      </p:sp>
      <p:pic>
        <p:nvPicPr>
          <p:cNvPr id="1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2476500"/>
            <a:ext cx="3819525" cy="1104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52724" y="3886200"/>
            <a:ext cx="3819525" cy="1104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10125" y="5334000"/>
            <a:ext cx="3952875" cy="1276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1079976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6454775" cy="846138"/>
          </a:xfrm>
        </p:spPr>
        <p:txBody>
          <a:bodyPr/>
          <a:lstStyle/>
          <a:p>
            <a:r>
              <a:rPr lang="en-US" sz="2800" i="1" dirty="0" err="1"/>
              <a:t>Tạo</a:t>
            </a:r>
            <a:r>
              <a:rPr lang="en-US" sz="2800" i="1" dirty="0"/>
              <a:t> Report</a:t>
            </a:r>
          </a:p>
        </p:txBody>
      </p:sp>
      <p:sp>
        <p:nvSpPr>
          <p:cNvPr id="6" name="Content Placeholder 2"/>
          <p:cNvSpPr>
            <a:spLocks noGrp="1"/>
          </p:cNvSpPr>
          <p:nvPr>
            <p:ph idx="1"/>
          </p:nvPr>
        </p:nvSpPr>
        <p:spPr>
          <a:xfrm>
            <a:off x="304800" y="1036637"/>
            <a:ext cx="4897584" cy="639763"/>
          </a:xfrm>
        </p:spPr>
        <p:txBody>
          <a:bodyPr/>
          <a:lstStyle/>
          <a:p>
            <a:r>
              <a:rPr lang="en-US" sz="2400" dirty="0" err="1"/>
              <a:t>Tạo</a:t>
            </a:r>
            <a:r>
              <a:rPr lang="en-US" sz="2400" dirty="0"/>
              <a:t> </a:t>
            </a:r>
            <a:r>
              <a:rPr lang="en-US" sz="2400" dirty="0" err="1" smtClean="0"/>
              <a:t>DataTable</a:t>
            </a:r>
            <a:r>
              <a:rPr lang="en-US" sz="2400" dirty="0" smtClean="0"/>
              <a:t> </a:t>
            </a:r>
            <a:r>
              <a:rPr lang="en-US" sz="2400" dirty="0" err="1" smtClean="0"/>
              <a:t>cho</a:t>
            </a:r>
            <a:r>
              <a:rPr lang="en-US" sz="2400" dirty="0" smtClean="0"/>
              <a:t> Report</a:t>
            </a:r>
            <a:endParaRPr lang="en-US" dirty="0" smtClean="0"/>
          </a:p>
        </p:txBody>
      </p:sp>
      <p:sp>
        <p:nvSpPr>
          <p:cNvPr id="9" name="Title 1"/>
          <p:cNvSpPr txBox="1">
            <a:spLocks/>
          </p:cNvSpPr>
          <p:nvPr/>
        </p:nvSpPr>
        <p:spPr bwMode="gray">
          <a:xfrm>
            <a:off x="563418" y="1600201"/>
            <a:ext cx="8123382" cy="533399"/>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0" indent="0" eaLnBrk="1" hangingPunct="1">
              <a:spcBef>
                <a:spcPts val="800"/>
              </a:spcBef>
              <a:spcAft>
                <a:spcPts val="800"/>
              </a:spcAft>
              <a:buNone/>
              <a:defRPr sz="2400" b="1" i="1">
                <a:solidFill>
                  <a:srgbClr val="0070C0"/>
                </a:solidFill>
                <a:latin typeface="Segoe UI" pitchFamily="34" charset="0"/>
                <a:ea typeface="Segoe UI" pitchFamily="34" charset="0"/>
                <a:cs typeface="Segoe UI" pitchFamily="34" charset="0"/>
              </a:defRPr>
            </a:lvl1pPr>
            <a:lvl2pPr marL="228600" indent="0" eaLnBrk="1" hangingPunct="1">
              <a:spcBef>
                <a:spcPts val="800"/>
              </a:spcBef>
              <a:spcAft>
                <a:spcPts val="800"/>
              </a:spcAft>
              <a:buNone/>
              <a:defRPr sz="2400" i="1">
                <a:solidFill>
                  <a:srgbClr val="0070C0"/>
                </a:solidFill>
                <a:latin typeface="Segoe UI" pitchFamily="34" charset="0"/>
                <a:ea typeface="Segoe UI" pitchFamily="34" charset="0"/>
                <a:cs typeface="Segoe UI" pitchFamily="34" charset="0"/>
              </a:defRPr>
            </a:lvl2pPr>
            <a:lvl3pPr marL="685800" indent="-228600" eaLnBrk="1" hangingPunct="1">
              <a:spcBef>
                <a:spcPts val="800"/>
              </a:spcBef>
              <a:spcAft>
                <a:spcPts val="800"/>
              </a:spcAft>
              <a:buChar char="•"/>
              <a:defRPr sz="2200">
                <a:solidFill>
                  <a:srgbClr val="0070C0"/>
                </a:solidFill>
                <a:latin typeface="Segoe UI" pitchFamily="34" charset="0"/>
                <a:ea typeface="Segoe UI" pitchFamily="34" charset="0"/>
                <a:cs typeface="Segoe UI" pitchFamily="34" charset="0"/>
              </a:defRPr>
            </a:lvl3pPr>
            <a:lvl4pPr marL="1143000" indent="-228600" eaLnBrk="1" hangingPunct="1">
              <a:spcBef>
                <a:spcPts val="800"/>
              </a:spcBef>
              <a:spcAft>
                <a:spcPts val="800"/>
              </a:spcAft>
              <a:buChar char="–"/>
              <a:defRPr sz="2000">
                <a:solidFill>
                  <a:srgbClr val="0070C0"/>
                </a:solidFill>
                <a:latin typeface="Segoe UI" pitchFamily="34" charset="0"/>
                <a:ea typeface="Segoe UI" pitchFamily="34" charset="0"/>
                <a:cs typeface="Segoe UI" pitchFamily="34" charset="0"/>
              </a:defRPr>
            </a:lvl4pPr>
            <a:lvl5pPr marL="1600200" indent="-228600" eaLnBrk="1" hangingPunct="1">
              <a:spcBef>
                <a:spcPts val="800"/>
              </a:spcBef>
              <a:spcAft>
                <a:spcPts val="800"/>
              </a:spcAft>
              <a:buChar char="»"/>
              <a:defRPr sz="1800">
                <a:solidFill>
                  <a:srgbClr val="0070C0"/>
                </a:solidFill>
                <a:latin typeface="Segoe UI" pitchFamily="34" charset="0"/>
                <a:ea typeface="Segoe UI" pitchFamily="34" charset="0"/>
                <a:cs typeface="Segoe UI" pitchFamily="34" charset="0"/>
              </a:defRPr>
            </a:lvl5pPr>
            <a:lvl6pPr marL="2514600" indent="-228600" fontAlgn="base">
              <a:spcBef>
                <a:spcPct val="20000"/>
              </a:spcBef>
              <a:spcAft>
                <a:spcPct val="0"/>
              </a:spcAft>
              <a:buChar char="»"/>
              <a:defRPr sz="2000">
                <a:latin typeface="+mn-lt"/>
              </a:defRPr>
            </a:lvl6pPr>
            <a:lvl7pPr marL="2971800" indent="-228600" fontAlgn="base">
              <a:spcBef>
                <a:spcPct val="20000"/>
              </a:spcBef>
              <a:spcAft>
                <a:spcPct val="0"/>
              </a:spcAft>
              <a:buChar char="»"/>
              <a:defRPr sz="2000">
                <a:latin typeface="+mn-lt"/>
              </a:defRPr>
            </a:lvl7pPr>
            <a:lvl8pPr marL="3429000" indent="-228600" fontAlgn="base">
              <a:spcBef>
                <a:spcPct val="20000"/>
              </a:spcBef>
              <a:spcAft>
                <a:spcPct val="0"/>
              </a:spcAft>
              <a:buChar char="»"/>
              <a:defRPr sz="2000">
                <a:latin typeface="+mn-lt"/>
              </a:defRPr>
            </a:lvl8pPr>
            <a:lvl9pPr marL="3886200" indent="-228600" fontAlgn="base">
              <a:spcBef>
                <a:spcPct val="20000"/>
              </a:spcBef>
              <a:spcAft>
                <a:spcPct val="0"/>
              </a:spcAft>
              <a:buChar char="»"/>
              <a:defRPr sz="2000">
                <a:latin typeface="+mn-lt"/>
              </a:defRPr>
            </a:lvl9pPr>
          </a:lstStyle>
          <a:p>
            <a:r>
              <a:rPr lang="en-US" sz="2000" b="0" dirty="0" err="1" smtClean="0"/>
              <a:t>Kết</a:t>
            </a:r>
            <a:r>
              <a:rPr lang="en-US" sz="2000" b="0" dirty="0" smtClean="0"/>
              <a:t> </a:t>
            </a:r>
            <a:r>
              <a:rPr lang="en-US" sz="2000" b="0" dirty="0" err="1" smtClean="0"/>
              <a:t>quả</a:t>
            </a:r>
            <a:r>
              <a:rPr lang="en-US" sz="2000" b="0" dirty="0" smtClean="0"/>
              <a:t> </a:t>
            </a:r>
            <a:r>
              <a:rPr lang="en-US" sz="2000" b="0" dirty="0" err="1" smtClean="0"/>
              <a:t>tính</a:t>
            </a:r>
            <a:r>
              <a:rPr lang="en-US" sz="2000" b="0" dirty="0" smtClean="0"/>
              <a:t> </a:t>
            </a:r>
            <a:r>
              <a:rPr lang="en-US" sz="2000" b="0" dirty="0" err="1" smtClean="0"/>
              <a:t>tổng</a:t>
            </a:r>
            <a:r>
              <a:rPr lang="en-US" sz="2000" b="0" dirty="0" smtClean="0"/>
              <a:t> </a:t>
            </a:r>
            <a:r>
              <a:rPr lang="en-US" sz="2000" b="0" dirty="0" err="1" smtClean="0"/>
              <a:t>theo</a:t>
            </a:r>
            <a:r>
              <a:rPr lang="en-US" sz="2000" b="0" dirty="0" smtClean="0"/>
              <a:t> </a:t>
            </a:r>
            <a:r>
              <a:rPr lang="en-US" sz="2000" b="0" dirty="0" err="1" smtClean="0"/>
              <a:t>từng</a:t>
            </a:r>
            <a:r>
              <a:rPr lang="en-US" sz="2000" b="0" dirty="0" smtClean="0"/>
              <a:t> </a:t>
            </a:r>
            <a:r>
              <a:rPr lang="en-US" sz="2000" b="0" dirty="0" err="1" smtClean="0"/>
              <a:t>hóa</a:t>
            </a:r>
            <a:r>
              <a:rPr lang="en-US" sz="2000" b="0" dirty="0" smtClean="0"/>
              <a:t> </a:t>
            </a:r>
            <a:r>
              <a:rPr lang="en-US" sz="2000" b="0" dirty="0" err="1" smtClean="0"/>
              <a:t>đơn</a:t>
            </a:r>
            <a:r>
              <a:rPr lang="en-US" sz="2000" b="0" dirty="0" smtClean="0"/>
              <a:t>, </a:t>
            </a:r>
            <a:r>
              <a:rPr lang="en-US" sz="2000" b="0" dirty="0" err="1" smtClean="0"/>
              <a:t>ngày</a:t>
            </a:r>
            <a:r>
              <a:rPr lang="en-US" sz="2000" b="0" dirty="0" smtClean="0"/>
              <a:t> </a:t>
            </a:r>
            <a:r>
              <a:rPr lang="en-US" sz="2000" b="0" dirty="0" err="1" smtClean="0"/>
              <a:t>và</a:t>
            </a:r>
            <a:r>
              <a:rPr lang="en-US" sz="2000" b="0" dirty="0" smtClean="0"/>
              <a:t> </a:t>
            </a:r>
            <a:r>
              <a:rPr lang="en-US" sz="2000" b="0" dirty="0" err="1" smtClean="0"/>
              <a:t>toàn</a:t>
            </a:r>
            <a:r>
              <a:rPr lang="en-US" sz="2000" b="0" dirty="0" smtClean="0"/>
              <a:t> </a:t>
            </a:r>
            <a:r>
              <a:rPr lang="en-US" sz="2000" b="0" dirty="0" err="1" smtClean="0"/>
              <a:t>bộ</a:t>
            </a:r>
            <a:r>
              <a:rPr lang="en-US" sz="2000" b="0" dirty="0" smtClean="0"/>
              <a:t> </a:t>
            </a:r>
            <a:br>
              <a:rPr lang="en-US" sz="2000" b="0" dirty="0" smtClean="0"/>
            </a:br>
            <a:r>
              <a:rPr lang="en-US" sz="2000" b="0" dirty="0" smtClean="0"/>
              <a:t>	</a:t>
            </a:r>
            <a:endParaRPr lang="en-US" sz="2000" b="0" dirty="0"/>
          </a:p>
        </p:txBody>
      </p:sp>
      <p:pic>
        <p:nvPicPr>
          <p:cNvPr id="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2286000"/>
            <a:ext cx="4238625" cy="420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3363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6454775" cy="846138"/>
          </a:xfrm>
        </p:spPr>
        <p:txBody>
          <a:bodyPr/>
          <a:lstStyle/>
          <a:p>
            <a:r>
              <a:rPr lang="en-US" sz="2800" i="1" dirty="0" err="1"/>
              <a:t>Tạo</a:t>
            </a:r>
            <a:r>
              <a:rPr lang="en-US" sz="2800" i="1" dirty="0"/>
              <a:t> Report</a:t>
            </a:r>
          </a:p>
        </p:txBody>
      </p:sp>
      <p:sp>
        <p:nvSpPr>
          <p:cNvPr id="6" name="Content Placeholder 2"/>
          <p:cNvSpPr>
            <a:spLocks noGrp="1"/>
          </p:cNvSpPr>
          <p:nvPr>
            <p:ph idx="1"/>
          </p:nvPr>
        </p:nvSpPr>
        <p:spPr>
          <a:xfrm>
            <a:off x="304800" y="1036637"/>
            <a:ext cx="6096000" cy="639763"/>
          </a:xfrm>
        </p:spPr>
        <p:txBody>
          <a:bodyPr/>
          <a:lstStyle/>
          <a:p>
            <a:r>
              <a:rPr lang="en-US" sz="2400" dirty="0" err="1"/>
              <a:t>Tạo</a:t>
            </a:r>
            <a:r>
              <a:rPr lang="en-US" sz="2400" dirty="0"/>
              <a:t> </a:t>
            </a:r>
            <a:r>
              <a:rPr lang="en-US" sz="2400" dirty="0" err="1" smtClean="0"/>
              <a:t>tham</a:t>
            </a:r>
            <a:r>
              <a:rPr lang="en-US" sz="2400" dirty="0" smtClean="0"/>
              <a:t> </a:t>
            </a:r>
            <a:r>
              <a:rPr lang="en-US" sz="2400" dirty="0" err="1" smtClean="0"/>
              <a:t>số</a:t>
            </a:r>
            <a:r>
              <a:rPr lang="en-US" sz="2400" dirty="0" smtClean="0"/>
              <a:t> Parameter </a:t>
            </a:r>
            <a:r>
              <a:rPr lang="en-US" sz="2400" dirty="0" err="1" smtClean="0"/>
              <a:t>cho</a:t>
            </a:r>
            <a:r>
              <a:rPr lang="en-US" sz="2400" dirty="0" smtClean="0"/>
              <a:t> Report</a:t>
            </a:r>
            <a:endParaRPr lang="en-US" dirty="0" smtClean="0"/>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1524000"/>
            <a:ext cx="6096000" cy="1913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03480" y="3505200"/>
            <a:ext cx="6210300" cy="3105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995928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9667" name="Rectangle 35"/>
          <p:cNvSpPr>
            <a:spLocks noGrp="1" noChangeArrowheads="1"/>
          </p:cNvSpPr>
          <p:nvPr>
            <p:ph type="title"/>
          </p:nvPr>
        </p:nvSpPr>
        <p:spPr/>
        <p:txBody>
          <a:bodyPr/>
          <a:lstStyle/>
          <a:p>
            <a:r>
              <a:rPr lang="en-US" i="1" dirty="0" err="1" smtClean="0"/>
              <a:t>Nội</a:t>
            </a:r>
            <a:r>
              <a:rPr lang="en-US" i="1" dirty="0" smtClean="0"/>
              <a:t> dung </a:t>
            </a:r>
            <a:r>
              <a:rPr lang="en-US" i="1" dirty="0" err="1" smtClean="0"/>
              <a:t>chính</a:t>
            </a:r>
            <a:endParaRPr lang="en-US" i="1" dirty="0"/>
          </a:p>
        </p:txBody>
      </p:sp>
      <p:grpSp>
        <p:nvGrpSpPr>
          <p:cNvPr id="57" name="Group 56"/>
          <p:cNvGrpSpPr/>
          <p:nvPr/>
        </p:nvGrpSpPr>
        <p:grpSpPr>
          <a:xfrm>
            <a:off x="1143000" y="1524000"/>
            <a:ext cx="6686550" cy="1225550"/>
            <a:chOff x="1143000" y="1676400"/>
            <a:chExt cx="6686550" cy="1225550"/>
          </a:xfrm>
        </p:grpSpPr>
        <p:sp>
          <p:nvSpPr>
            <p:cNvPr id="58" name="AutoShape 3"/>
            <p:cNvSpPr>
              <a:spLocks noChangeArrowheads="1"/>
            </p:cNvSpPr>
            <p:nvPr/>
          </p:nvSpPr>
          <p:spPr bwMode="ltGray">
            <a:xfrm>
              <a:off x="1933575" y="1676400"/>
              <a:ext cx="5895975" cy="1225550"/>
            </a:xfrm>
            <a:prstGeom prst="roundRect">
              <a:avLst>
                <a:gd name="adj" fmla="val 16449"/>
              </a:avLst>
            </a:prstGeom>
            <a:gradFill rotWithShape="1">
              <a:gsLst>
                <a:gs pos="0">
                  <a:srgbClr val="C0C0C0">
                    <a:gamma/>
                    <a:tint val="91765"/>
                    <a:invGamma/>
                  </a:srgbClr>
                </a:gs>
                <a:gs pos="50000">
                  <a:srgbClr val="C0C0C0">
                    <a:alpha val="30000"/>
                  </a:srgbClr>
                </a:gs>
                <a:gs pos="100000">
                  <a:srgbClr val="C0C0C0">
                    <a:gamma/>
                    <a:tint val="91765"/>
                    <a:invGamma/>
                  </a:srgbClr>
                </a:gs>
              </a:gsLst>
              <a:lin ang="5400000" scaled="1"/>
            </a:gradFill>
            <a:ln w="9525" algn="ctr">
              <a:noFill/>
              <a:round/>
              <a:headEnd/>
              <a:tailEnd/>
            </a:ln>
            <a:effectLst/>
          </p:spPr>
          <p:txBody>
            <a:bodyPr wrap="none" anchor="ctr"/>
            <a:lstStyle/>
            <a:p>
              <a:endParaRPr lang="en-US" i="1"/>
            </a:p>
          </p:txBody>
        </p:sp>
        <p:sp>
          <p:nvSpPr>
            <p:cNvPr id="59" name="Rectangle 6"/>
            <p:cNvSpPr>
              <a:spLocks noChangeArrowheads="1"/>
            </p:cNvSpPr>
            <p:nvPr/>
          </p:nvSpPr>
          <p:spPr bwMode="gray">
            <a:xfrm>
              <a:off x="3117850" y="1898685"/>
              <a:ext cx="4179887" cy="830997"/>
            </a:xfrm>
            <a:prstGeom prst="rect">
              <a:avLst/>
            </a:prstGeom>
            <a:noFill/>
            <a:ln w="9525" algn="ctr">
              <a:noFill/>
              <a:miter lim="800000"/>
              <a:headEnd/>
              <a:tailEnd/>
            </a:ln>
            <a:effectLst/>
          </p:spPr>
          <p:txBody>
            <a:bodyPr>
              <a:spAutoFit/>
            </a:bodyPr>
            <a:lstStyle/>
            <a:p>
              <a:pPr indent="-171450"/>
              <a:r>
                <a:rPr lang="en-US" sz="2400" b="1" i="1" dirty="0" err="1" smtClean="0">
                  <a:solidFill>
                    <a:srgbClr val="0070C0"/>
                  </a:solidFill>
                  <a:latin typeface="Segoe UI" pitchFamily="34" charset="0"/>
                  <a:ea typeface="Segoe UI" pitchFamily="34" charset="0"/>
                  <a:cs typeface="Segoe UI" pitchFamily="34" charset="0"/>
                </a:rPr>
                <a:t>Giới</a:t>
              </a:r>
              <a:r>
                <a:rPr lang="en-US" sz="2400" b="1" i="1" dirty="0" smtClean="0">
                  <a:solidFill>
                    <a:srgbClr val="0070C0"/>
                  </a:solidFill>
                  <a:latin typeface="Segoe UI" pitchFamily="34" charset="0"/>
                  <a:ea typeface="Segoe UI" pitchFamily="34" charset="0"/>
                  <a:cs typeface="Segoe UI" pitchFamily="34" charset="0"/>
                </a:rPr>
                <a:t> </a:t>
              </a:r>
              <a:r>
                <a:rPr lang="en-US" sz="2400" b="1" i="1" dirty="0" err="1" smtClean="0">
                  <a:solidFill>
                    <a:srgbClr val="0070C0"/>
                  </a:solidFill>
                  <a:latin typeface="Segoe UI" pitchFamily="34" charset="0"/>
                  <a:ea typeface="Segoe UI" pitchFamily="34" charset="0"/>
                  <a:cs typeface="Segoe UI" pitchFamily="34" charset="0"/>
                </a:rPr>
                <a:t>thiệu</a:t>
              </a:r>
              <a:r>
                <a:rPr lang="en-US" sz="2400" b="1" i="1" dirty="0" smtClean="0">
                  <a:solidFill>
                    <a:srgbClr val="0070C0"/>
                  </a:solidFill>
                  <a:latin typeface="Segoe UI" pitchFamily="34" charset="0"/>
                  <a:ea typeface="Segoe UI" pitchFamily="34" charset="0"/>
                  <a:cs typeface="Segoe UI" pitchFamily="34" charset="0"/>
                </a:rPr>
                <a:t> </a:t>
              </a:r>
              <a:r>
                <a:rPr lang="en-US" sz="2400" b="1" i="1" dirty="0" err="1" smtClean="0">
                  <a:solidFill>
                    <a:srgbClr val="0070C0"/>
                  </a:solidFill>
                  <a:latin typeface="Segoe UI" pitchFamily="34" charset="0"/>
                  <a:ea typeface="Segoe UI" pitchFamily="34" charset="0"/>
                  <a:cs typeface="Segoe UI" pitchFamily="34" charset="0"/>
                </a:rPr>
                <a:t>về</a:t>
              </a:r>
              <a:r>
                <a:rPr lang="en-US" sz="2400" b="1" i="1" dirty="0" smtClean="0">
                  <a:solidFill>
                    <a:srgbClr val="0070C0"/>
                  </a:solidFill>
                  <a:latin typeface="Segoe UI" pitchFamily="34" charset="0"/>
                  <a:ea typeface="Segoe UI" pitchFamily="34" charset="0"/>
                  <a:cs typeface="Segoe UI" pitchFamily="34" charset="0"/>
                </a:rPr>
                <a:t> </a:t>
              </a:r>
              <a:r>
                <a:rPr lang="en-US" sz="2400" b="1" i="1" dirty="0">
                  <a:solidFill>
                    <a:srgbClr val="0070C0"/>
                  </a:solidFill>
                  <a:latin typeface="Segoe UI" pitchFamily="34" charset="0"/>
                  <a:ea typeface="Segoe UI" pitchFamily="34" charset="0"/>
                  <a:cs typeface="Segoe UI" pitchFamily="34" charset="0"/>
                </a:rPr>
                <a:t>SQL Server Reporting Services (SSRS)</a:t>
              </a:r>
            </a:p>
          </p:txBody>
        </p:sp>
        <p:sp>
          <p:nvSpPr>
            <p:cNvPr id="60" name="AutoShape 8"/>
            <p:cNvSpPr>
              <a:spLocks noChangeArrowheads="1"/>
            </p:cNvSpPr>
            <p:nvPr/>
          </p:nvSpPr>
          <p:spPr bwMode="ltGray">
            <a:xfrm>
              <a:off x="1143000" y="1849046"/>
              <a:ext cx="1806575" cy="930275"/>
            </a:xfrm>
            <a:prstGeom prst="roundRect">
              <a:avLst>
                <a:gd name="adj" fmla="val 16667"/>
              </a:avLst>
            </a:prstGeom>
            <a:gradFill rotWithShape="1">
              <a:gsLst>
                <a:gs pos="0">
                  <a:schemeClr val="accent1"/>
                </a:gs>
                <a:gs pos="100000">
                  <a:schemeClr val="accent1">
                    <a:gamma/>
                    <a:shade val="78824"/>
                    <a:invGamma/>
                  </a:schemeClr>
                </a:gs>
              </a:gsLst>
              <a:path path="rect">
                <a:fillToRect l="100000" b="100000"/>
              </a:path>
            </a:gradFill>
            <a:ln w="38100" algn="ctr">
              <a:solidFill>
                <a:srgbClr val="F8F8F8">
                  <a:alpha val="70000"/>
                </a:srgbClr>
              </a:solidFill>
              <a:round/>
              <a:headEnd/>
              <a:tailEnd/>
            </a:ln>
            <a:effectLst/>
          </p:spPr>
          <p:txBody>
            <a:bodyPr wrap="none" anchor="ctr"/>
            <a:lstStyle/>
            <a:p>
              <a:endParaRPr lang="en-US" i="1"/>
            </a:p>
          </p:txBody>
        </p:sp>
        <p:sp>
          <p:nvSpPr>
            <p:cNvPr id="61" name="Rectangle 10"/>
            <p:cNvSpPr>
              <a:spLocks noChangeArrowheads="1"/>
            </p:cNvSpPr>
            <p:nvPr/>
          </p:nvSpPr>
          <p:spPr bwMode="black">
            <a:xfrm>
              <a:off x="1169987" y="2085975"/>
              <a:ext cx="1730375" cy="457200"/>
            </a:xfrm>
            <a:prstGeom prst="rect">
              <a:avLst/>
            </a:prstGeom>
            <a:noFill/>
            <a:ln w="9525" algn="ctr">
              <a:noFill/>
              <a:miter lim="800000"/>
              <a:headEnd/>
              <a:tailEnd/>
            </a:ln>
            <a:effectLst/>
          </p:spPr>
          <p:txBody>
            <a:bodyPr>
              <a:spAutoFit/>
            </a:bodyPr>
            <a:lstStyle/>
            <a:p>
              <a:pPr algn="ctr"/>
              <a:r>
                <a:rPr lang="en-US" sz="2400" b="1" i="1" dirty="0" smtClean="0">
                  <a:solidFill>
                    <a:srgbClr val="F8F8F8"/>
                  </a:solidFill>
                </a:rPr>
                <a:t>1.</a:t>
              </a:r>
              <a:endParaRPr lang="en-US" sz="2400" b="1" i="1" dirty="0">
                <a:solidFill>
                  <a:srgbClr val="F8F8F8"/>
                </a:solidFill>
              </a:endParaRPr>
            </a:p>
          </p:txBody>
        </p:sp>
        <p:pic>
          <p:nvPicPr>
            <p:cNvPr id="62" name="Picture 23" descr="1"/>
            <p:cNvPicPr>
              <a:picLocks noChangeAspect="1" noChangeArrowheads="1"/>
            </p:cNvPicPr>
            <p:nvPr/>
          </p:nvPicPr>
          <p:blipFill>
            <a:blip r:embed="rId2"/>
            <a:srcRect/>
            <a:stretch>
              <a:fillRect/>
            </a:stretch>
          </p:blipFill>
          <p:spPr bwMode="auto">
            <a:xfrm>
              <a:off x="1204912" y="1870075"/>
              <a:ext cx="1689100" cy="244475"/>
            </a:xfrm>
            <a:prstGeom prst="rect">
              <a:avLst/>
            </a:prstGeom>
            <a:noFill/>
          </p:spPr>
        </p:pic>
      </p:grpSp>
      <p:grpSp>
        <p:nvGrpSpPr>
          <p:cNvPr id="63" name="Group 62"/>
          <p:cNvGrpSpPr/>
          <p:nvPr/>
        </p:nvGrpSpPr>
        <p:grpSpPr>
          <a:xfrm>
            <a:off x="1166812" y="2971800"/>
            <a:ext cx="6650038" cy="1289050"/>
            <a:chOff x="1166812" y="3124200"/>
            <a:chExt cx="6650038" cy="1289050"/>
          </a:xfrm>
        </p:grpSpPr>
        <p:sp>
          <p:nvSpPr>
            <p:cNvPr id="64" name="AutoShape 4"/>
            <p:cNvSpPr>
              <a:spLocks noChangeArrowheads="1"/>
            </p:cNvSpPr>
            <p:nvPr/>
          </p:nvSpPr>
          <p:spPr bwMode="ltGray">
            <a:xfrm>
              <a:off x="1963737" y="3124200"/>
              <a:ext cx="5853113" cy="1289050"/>
            </a:xfrm>
            <a:prstGeom prst="roundRect">
              <a:avLst>
                <a:gd name="adj" fmla="val 16227"/>
              </a:avLst>
            </a:prstGeom>
            <a:gradFill rotWithShape="1">
              <a:gsLst>
                <a:gs pos="0">
                  <a:srgbClr val="C0C0C0">
                    <a:gamma/>
                    <a:tint val="91765"/>
                    <a:invGamma/>
                  </a:srgbClr>
                </a:gs>
                <a:gs pos="50000">
                  <a:srgbClr val="C0C0C0">
                    <a:alpha val="30000"/>
                  </a:srgbClr>
                </a:gs>
                <a:gs pos="100000">
                  <a:srgbClr val="C0C0C0">
                    <a:gamma/>
                    <a:tint val="91765"/>
                    <a:invGamma/>
                  </a:srgbClr>
                </a:gs>
              </a:gsLst>
              <a:lin ang="5400000" scaled="1"/>
            </a:gradFill>
            <a:ln w="12700" algn="ctr">
              <a:noFill/>
              <a:round/>
              <a:headEnd/>
              <a:tailEnd/>
            </a:ln>
            <a:effectLst/>
          </p:spPr>
          <p:txBody>
            <a:bodyPr wrap="none" anchor="ctr"/>
            <a:lstStyle/>
            <a:p>
              <a:endParaRPr lang="en-US" i="1"/>
            </a:p>
          </p:txBody>
        </p:sp>
        <p:sp>
          <p:nvSpPr>
            <p:cNvPr id="65" name="AutoShape 12">
              <a:hlinkClick r:id="" action="ppaction://noaction"/>
            </p:cNvPr>
            <p:cNvSpPr>
              <a:spLocks noChangeArrowheads="1"/>
            </p:cNvSpPr>
            <p:nvPr/>
          </p:nvSpPr>
          <p:spPr bwMode="gray">
            <a:xfrm>
              <a:off x="1166812" y="3290888"/>
              <a:ext cx="1806575" cy="930275"/>
            </a:xfrm>
            <a:prstGeom prst="roundRect">
              <a:avLst>
                <a:gd name="adj" fmla="val 16667"/>
              </a:avLst>
            </a:prstGeom>
            <a:gradFill rotWithShape="1">
              <a:gsLst>
                <a:gs pos="0">
                  <a:schemeClr val="accent2"/>
                </a:gs>
                <a:gs pos="100000">
                  <a:schemeClr val="accent2">
                    <a:gamma/>
                    <a:shade val="78824"/>
                    <a:invGamma/>
                  </a:schemeClr>
                </a:gs>
              </a:gsLst>
              <a:path path="rect">
                <a:fillToRect l="100000" b="100000"/>
              </a:path>
            </a:gradFill>
            <a:ln w="38100" algn="ctr">
              <a:solidFill>
                <a:srgbClr val="F8F8F8">
                  <a:alpha val="70000"/>
                </a:srgbClr>
              </a:solidFill>
              <a:round/>
              <a:headEnd/>
              <a:tailEnd/>
            </a:ln>
            <a:effectLst/>
          </p:spPr>
          <p:txBody>
            <a:bodyPr wrap="none" anchor="ctr"/>
            <a:lstStyle/>
            <a:p>
              <a:endParaRPr lang="en-US" i="1"/>
            </a:p>
          </p:txBody>
        </p:sp>
        <p:sp>
          <p:nvSpPr>
            <p:cNvPr id="66" name="Text Box 17">
              <a:hlinkClick r:id="" action="ppaction://noaction"/>
            </p:cNvPr>
            <p:cNvSpPr txBox="1">
              <a:spLocks noChangeArrowheads="1"/>
            </p:cNvSpPr>
            <p:nvPr/>
          </p:nvSpPr>
          <p:spPr bwMode="black">
            <a:xfrm>
              <a:off x="1189037" y="3551238"/>
              <a:ext cx="1743075" cy="457200"/>
            </a:xfrm>
            <a:prstGeom prst="rect">
              <a:avLst/>
            </a:prstGeom>
            <a:noFill/>
            <a:ln w="9525" algn="ctr">
              <a:noFill/>
              <a:miter lim="800000"/>
              <a:headEnd/>
              <a:tailEnd/>
            </a:ln>
            <a:effectLst/>
          </p:spPr>
          <p:txBody>
            <a:bodyPr>
              <a:spAutoFit/>
            </a:bodyPr>
            <a:lstStyle/>
            <a:p>
              <a:pPr algn="ctr">
                <a:spcBef>
                  <a:spcPct val="50000"/>
                </a:spcBef>
              </a:pPr>
              <a:r>
                <a:rPr lang="en-US" sz="2400" b="1" i="1" dirty="0" smtClean="0">
                  <a:solidFill>
                    <a:srgbClr val="F8F8F8"/>
                  </a:solidFill>
                </a:rPr>
                <a:t>2.</a:t>
              </a:r>
              <a:endParaRPr lang="en-US" sz="2400" b="1" i="1" dirty="0">
                <a:solidFill>
                  <a:srgbClr val="F8F8F8"/>
                </a:solidFill>
              </a:endParaRPr>
            </a:p>
          </p:txBody>
        </p:sp>
        <p:sp>
          <p:nvSpPr>
            <p:cNvPr id="67" name="Rectangle 19"/>
            <p:cNvSpPr>
              <a:spLocks noChangeArrowheads="1"/>
            </p:cNvSpPr>
            <p:nvPr/>
          </p:nvSpPr>
          <p:spPr bwMode="gray">
            <a:xfrm>
              <a:off x="3117850" y="3525193"/>
              <a:ext cx="4349749" cy="461665"/>
            </a:xfrm>
            <a:prstGeom prst="rect">
              <a:avLst/>
            </a:prstGeom>
            <a:noFill/>
            <a:ln w="9525" algn="ctr">
              <a:noFill/>
              <a:miter lim="800000"/>
              <a:headEnd/>
              <a:tailEnd/>
            </a:ln>
            <a:effectLst/>
          </p:spPr>
          <p:txBody>
            <a:bodyPr wrap="square">
              <a:spAutoFit/>
            </a:bodyPr>
            <a:lstStyle/>
            <a:p>
              <a:pPr indent="-171450"/>
              <a:r>
                <a:rPr lang="en-US" sz="2400" b="1" i="1" dirty="0" err="1" smtClean="0">
                  <a:solidFill>
                    <a:srgbClr val="0070C0"/>
                  </a:solidFill>
                  <a:latin typeface="Segoe UI" pitchFamily="34" charset="0"/>
                  <a:ea typeface="Segoe UI" pitchFamily="34" charset="0"/>
                  <a:cs typeface="Segoe UI" pitchFamily="34" charset="0"/>
                </a:rPr>
                <a:t>Quy</a:t>
              </a:r>
              <a:r>
                <a:rPr lang="en-US" sz="2400" b="1" i="1" dirty="0" smtClean="0">
                  <a:solidFill>
                    <a:srgbClr val="0070C0"/>
                  </a:solidFill>
                  <a:latin typeface="Segoe UI" pitchFamily="34" charset="0"/>
                  <a:ea typeface="Segoe UI" pitchFamily="34" charset="0"/>
                  <a:cs typeface="Segoe UI" pitchFamily="34" charset="0"/>
                </a:rPr>
                <a:t> </a:t>
              </a:r>
              <a:r>
                <a:rPr lang="en-US" sz="2400" b="1" i="1" dirty="0" err="1" smtClean="0">
                  <a:solidFill>
                    <a:srgbClr val="0070C0"/>
                  </a:solidFill>
                  <a:latin typeface="Segoe UI" pitchFamily="34" charset="0"/>
                  <a:ea typeface="Segoe UI" pitchFamily="34" charset="0"/>
                  <a:cs typeface="Segoe UI" pitchFamily="34" charset="0"/>
                </a:rPr>
                <a:t>trình</a:t>
              </a:r>
              <a:r>
                <a:rPr lang="en-US" sz="2400" b="1" i="1" dirty="0" smtClean="0">
                  <a:solidFill>
                    <a:srgbClr val="0070C0"/>
                  </a:solidFill>
                  <a:latin typeface="Segoe UI" pitchFamily="34" charset="0"/>
                  <a:ea typeface="Segoe UI" pitchFamily="34" charset="0"/>
                  <a:cs typeface="Segoe UI" pitchFamily="34" charset="0"/>
                </a:rPr>
                <a:t> </a:t>
              </a:r>
              <a:r>
                <a:rPr lang="en-US" sz="2400" b="1" i="1" dirty="0" err="1" smtClean="0">
                  <a:solidFill>
                    <a:srgbClr val="0070C0"/>
                  </a:solidFill>
                  <a:latin typeface="Segoe UI" pitchFamily="34" charset="0"/>
                  <a:ea typeface="Segoe UI" pitchFamily="34" charset="0"/>
                  <a:cs typeface="Segoe UI" pitchFamily="34" charset="0"/>
                </a:rPr>
                <a:t>xây</a:t>
              </a:r>
              <a:r>
                <a:rPr lang="en-US" sz="2400" b="1" i="1" dirty="0" smtClean="0">
                  <a:solidFill>
                    <a:srgbClr val="0070C0"/>
                  </a:solidFill>
                  <a:latin typeface="Segoe UI" pitchFamily="34" charset="0"/>
                  <a:ea typeface="Segoe UI" pitchFamily="34" charset="0"/>
                  <a:cs typeface="Segoe UI" pitchFamily="34" charset="0"/>
                </a:rPr>
                <a:t> </a:t>
              </a:r>
              <a:r>
                <a:rPr lang="en-US" sz="2400" b="1" i="1" dirty="0" err="1" smtClean="0">
                  <a:solidFill>
                    <a:srgbClr val="0070C0"/>
                  </a:solidFill>
                  <a:latin typeface="Segoe UI" pitchFamily="34" charset="0"/>
                  <a:ea typeface="Segoe UI" pitchFamily="34" charset="0"/>
                  <a:cs typeface="Segoe UI" pitchFamily="34" charset="0"/>
                </a:rPr>
                <a:t>dựng</a:t>
              </a:r>
              <a:r>
                <a:rPr lang="en-US" sz="2400" b="1" i="1" dirty="0" smtClean="0">
                  <a:solidFill>
                    <a:srgbClr val="0070C0"/>
                  </a:solidFill>
                  <a:latin typeface="Segoe UI" pitchFamily="34" charset="0"/>
                  <a:ea typeface="Segoe UI" pitchFamily="34" charset="0"/>
                  <a:cs typeface="Segoe UI" pitchFamily="34" charset="0"/>
                </a:rPr>
                <a:t> </a:t>
              </a:r>
              <a:r>
                <a:rPr lang="en-US" sz="2400" b="1" i="1" dirty="0">
                  <a:solidFill>
                    <a:srgbClr val="0070C0"/>
                  </a:solidFill>
                  <a:latin typeface="Segoe UI" pitchFamily="34" charset="0"/>
                  <a:ea typeface="Segoe UI" pitchFamily="34" charset="0"/>
                  <a:cs typeface="Segoe UI" pitchFamily="34" charset="0"/>
                </a:rPr>
                <a:t>Report</a:t>
              </a:r>
            </a:p>
          </p:txBody>
        </p:sp>
        <p:pic>
          <p:nvPicPr>
            <p:cNvPr id="68" name="Picture 24" descr="1"/>
            <p:cNvPicPr>
              <a:picLocks noChangeAspect="1" noChangeArrowheads="1"/>
            </p:cNvPicPr>
            <p:nvPr/>
          </p:nvPicPr>
          <p:blipFill>
            <a:blip r:embed="rId2"/>
            <a:srcRect/>
            <a:stretch>
              <a:fillRect/>
            </a:stretch>
          </p:blipFill>
          <p:spPr bwMode="auto">
            <a:xfrm>
              <a:off x="1223962" y="3324225"/>
              <a:ext cx="1689100" cy="244475"/>
            </a:xfrm>
            <a:prstGeom prst="rect">
              <a:avLst/>
            </a:prstGeom>
            <a:noFill/>
          </p:spPr>
        </p:pic>
      </p:grpSp>
      <p:grpSp>
        <p:nvGrpSpPr>
          <p:cNvPr id="69" name="Group 68"/>
          <p:cNvGrpSpPr/>
          <p:nvPr/>
        </p:nvGrpSpPr>
        <p:grpSpPr>
          <a:xfrm>
            <a:off x="1155700" y="4489450"/>
            <a:ext cx="6673850" cy="1225550"/>
            <a:chOff x="1155700" y="4641850"/>
            <a:chExt cx="6673850" cy="1225550"/>
          </a:xfrm>
        </p:grpSpPr>
        <p:sp>
          <p:nvSpPr>
            <p:cNvPr id="70" name="AutoShape 5"/>
            <p:cNvSpPr>
              <a:spLocks noChangeArrowheads="1"/>
            </p:cNvSpPr>
            <p:nvPr/>
          </p:nvSpPr>
          <p:spPr bwMode="ltGray">
            <a:xfrm>
              <a:off x="1963737" y="4641850"/>
              <a:ext cx="5853113" cy="1225550"/>
            </a:xfrm>
            <a:prstGeom prst="roundRect">
              <a:avLst>
                <a:gd name="adj" fmla="val 22019"/>
              </a:avLst>
            </a:prstGeom>
            <a:gradFill rotWithShape="1">
              <a:gsLst>
                <a:gs pos="0">
                  <a:srgbClr val="C0C0C0">
                    <a:gamma/>
                    <a:tint val="91765"/>
                    <a:invGamma/>
                  </a:srgbClr>
                </a:gs>
                <a:gs pos="50000">
                  <a:srgbClr val="C0C0C0">
                    <a:alpha val="30000"/>
                  </a:srgbClr>
                </a:gs>
                <a:gs pos="100000">
                  <a:srgbClr val="C0C0C0">
                    <a:gamma/>
                    <a:tint val="91765"/>
                    <a:invGamma/>
                  </a:srgbClr>
                </a:gs>
              </a:gsLst>
              <a:lin ang="5400000" scaled="1"/>
            </a:gradFill>
            <a:ln w="9525" algn="ctr">
              <a:noFill/>
              <a:round/>
              <a:headEnd/>
              <a:tailEnd/>
            </a:ln>
            <a:effectLst/>
          </p:spPr>
          <p:txBody>
            <a:bodyPr wrap="none" anchor="ctr"/>
            <a:lstStyle/>
            <a:p>
              <a:endParaRPr lang="en-US" i="1">
                <a:solidFill>
                  <a:srgbClr val="0070C0"/>
                </a:solidFill>
              </a:endParaRPr>
            </a:p>
          </p:txBody>
        </p:sp>
        <p:sp>
          <p:nvSpPr>
            <p:cNvPr id="71" name="AutoShape 15">
              <a:hlinkClick r:id="" action="ppaction://noaction"/>
            </p:cNvPr>
            <p:cNvSpPr>
              <a:spLocks noChangeArrowheads="1"/>
            </p:cNvSpPr>
            <p:nvPr/>
          </p:nvSpPr>
          <p:spPr bwMode="ltGray">
            <a:xfrm>
              <a:off x="1155700" y="4784725"/>
              <a:ext cx="1806575" cy="930275"/>
            </a:xfrm>
            <a:prstGeom prst="roundRect">
              <a:avLst>
                <a:gd name="adj" fmla="val 16667"/>
              </a:avLst>
            </a:prstGeom>
            <a:gradFill rotWithShape="1">
              <a:gsLst>
                <a:gs pos="0">
                  <a:schemeClr val="hlink"/>
                </a:gs>
                <a:gs pos="100000">
                  <a:schemeClr val="hlink">
                    <a:gamma/>
                    <a:shade val="78824"/>
                    <a:invGamma/>
                  </a:schemeClr>
                </a:gs>
              </a:gsLst>
              <a:path path="rect">
                <a:fillToRect l="100000" b="100000"/>
              </a:path>
            </a:gradFill>
            <a:ln w="38100" algn="ctr">
              <a:solidFill>
                <a:srgbClr val="F8F8F8">
                  <a:alpha val="70000"/>
                </a:srgbClr>
              </a:solidFill>
              <a:round/>
              <a:headEnd/>
              <a:tailEnd/>
            </a:ln>
            <a:effectLst/>
          </p:spPr>
          <p:txBody>
            <a:bodyPr wrap="none" anchor="ctr"/>
            <a:lstStyle/>
            <a:p>
              <a:endParaRPr lang="en-US" i="1"/>
            </a:p>
          </p:txBody>
        </p:sp>
        <p:sp>
          <p:nvSpPr>
            <p:cNvPr id="72" name="Text Box 18">
              <a:hlinkClick r:id="" action="ppaction://noaction"/>
            </p:cNvPr>
            <p:cNvSpPr txBox="1">
              <a:spLocks noChangeArrowheads="1"/>
            </p:cNvSpPr>
            <p:nvPr/>
          </p:nvSpPr>
          <p:spPr bwMode="black">
            <a:xfrm>
              <a:off x="1196975" y="5029200"/>
              <a:ext cx="1711325" cy="457200"/>
            </a:xfrm>
            <a:prstGeom prst="rect">
              <a:avLst/>
            </a:prstGeom>
            <a:noFill/>
            <a:ln w="9525" algn="ctr">
              <a:noFill/>
              <a:miter lim="800000"/>
              <a:headEnd/>
              <a:tailEnd/>
            </a:ln>
            <a:effectLst/>
          </p:spPr>
          <p:txBody>
            <a:bodyPr>
              <a:spAutoFit/>
            </a:bodyPr>
            <a:lstStyle/>
            <a:p>
              <a:pPr algn="ctr">
                <a:spcBef>
                  <a:spcPct val="50000"/>
                </a:spcBef>
              </a:pPr>
              <a:r>
                <a:rPr lang="en-US" sz="2400" b="1" i="1" dirty="0" smtClean="0">
                  <a:solidFill>
                    <a:srgbClr val="F8F8F8"/>
                  </a:solidFill>
                </a:rPr>
                <a:t>3.</a:t>
              </a:r>
              <a:endParaRPr lang="en-US" sz="2400" b="1" i="1" dirty="0">
                <a:solidFill>
                  <a:srgbClr val="F8F8F8"/>
                </a:solidFill>
              </a:endParaRPr>
            </a:p>
          </p:txBody>
        </p:sp>
        <p:sp>
          <p:nvSpPr>
            <p:cNvPr id="73" name="Rectangle 20"/>
            <p:cNvSpPr>
              <a:spLocks noChangeArrowheads="1"/>
            </p:cNvSpPr>
            <p:nvPr/>
          </p:nvSpPr>
          <p:spPr bwMode="gray">
            <a:xfrm>
              <a:off x="3130550" y="5019030"/>
              <a:ext cx="4699000" cy="461665"/>
            </a:xfrm>
            <a:prstGeom prst="rect">
              <a:avLst/>
            </a:prstGeom>
            <a:noFill/>
            <a:ln w="9525" algn="ctr">
              <a:noFill/>
              <a:miter lim="800000"/>
              <a:headEnd/>
              <a:tailEnd/>
            </a:ln>
            <a:effectLst/>
          </p:spPr>
          <p:txBody>
            <a:bodyPr wrap="square">
              <a:spAutoFit/>
            </a:bodyPr>
            <a:lstStyle/>
            <a:p>
              <a:pPr indent="-171450"/>
              <a:r>
                <a:rPr lang="en-US" sz="2400" b="1" i="1" dirty="0" err="1" smtClean="0">
                  <a:solidFill>
                    <a:srgbClr val="0070C0"/>
                  </a:solidFill>
                  <a:latin typeface="Segoe UI" pitchFamily="34" charset="0"/>
                  <a:ea typeface="Segoe UI" pitchFamily="34" charset="0"/>
                  <a:cs typeface="Segoe UI" pitchFamily="34" charset="0"/>
                </a:rPr>
                <a:t>Tạo</a:t>
              </a:r>
              <a:r>
                <a:rPr lang="en-US" sz="2400" b="1" i="1" dirty="0" smtClean="0">
                  <a:solidFill>
                    <a:srgbClr val="0070C0"/>
                  </a:solidFill>
                  <a:latin typeface="Segoe UI" pitchFamily="34" charset="0"/>
                  <a:ea typeface="Segoe UI" pitchFamily="34" charset="0"/>
                  <a:cs typeface="Segoe UI" pitchFamily="34" charset="0"/>
                </a:rPr>
                <a:t> Report</a:t>
              </a:r>
              <a:endParaRPr lang="en-US" sz="2400" b="1" i="1" dirty="0">
                <a:solidFill>
                  <a:srgbClr val="0070C0"/>
                </a:solidFill>
                <a:latin typeface="Segoe UI" pitchFamily="34" charset="0"/>
                <a:ea typeface="Segoe UI" pitchFamily="34" charset="0"/>
                <a:cs typeface="Segoe UI" pitchFamily="34" charset="0"/>
              </a:endParaRPr>
            </a:p>
          </p:txBody>
        </p:sp>
        <p:pic>
          <p:nvPicPr>
            <p:cNvPr id="74" name="Picture 25" descr="1"/>
            <p:cNvPicPr>
              <a:picLocks noChangeAspect="1" noChangeArrowheads="1"/>
            </p:cNvPicPr>
            <p:nvPr/>
          </p:nvPicPr>
          <p:blipFill>
            <a:blip r:embed="rId2"/>
            <a:srcRect/>
            <a:stretch>
              <a:fillRect/>
            </a:stretch>
          </p:blipFill>
          <p:spPr bwMode="auto">
            <a:xfrm>
              <a:off x="1214437" y="4819650"/>
              <a:ext cx="1689100" cy="244475"/>
            </a:xfrm>
            <a:prstGeom prst="rect">
              <a:avLst/>
            </a:prstGeom>
            <a:noFill/>
          </p:spPr>
        </p:pic>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6454775" cy="846138"/>
          </a:xfrm>
        </p:spPr>
        <p:txBody>
          <a:bodyPr/>
          <a:lstStyle/>
          <a:p>
            <a:r>
              <a:rPr lang="en-US" sz="2800" i="1" dirty="0" err="1"/>
              <a:t>Tạo</a:t>
            </a:r>
            <a:r>
              <a:rPr lang="en-US" sz="2800" i="1" dirty="0"/>
              <a:t> Report</a:t>
            </a:r>
          </a:p>
        </p:txBody>
      </p:sp>
      <p:sp>
        <p:nvSpPr>
          <p:cNvPr id="6" name="Content Placeholder 2"/>
          <p:cNvSpPr>
            <a:spLocks noGrp="1"/>
          </p:cNvSpPr>
          <p:nvPr>
            <p:ph idx="1"/>
          </p:nvPr>
        </p:nvSpPr>
        <p:spPr>
          <a:xfrm>
            <a:off x="304800" y="1036637"/>
            <a:ext cx="6096000" cy="639763"/>
          </a:xfrm>
        </p:spPr>
        <p:txBody>
          <a:bodyPr/>
          <a:lstStyle/>
          <a:p>
            <a:r>
              <a:rPr lang="en-US" sz="2400" dirty="0" err="1"/>
              <a:t>Tạo</a:t>
            </a:r>
            <a:r>
              <a:rPr lang="en-US" sz="2400" dirty="0"/>
              <a:t> </a:t>
            </a:r>
            <a:r>
              <a:rPr lang="en-US" sz="2400" dirty="0" err="1"/>
              <a:t>tham</a:t>
            </a:r>
            <a:r>
              <a:rPr lang="en-US" sz="2400" dirty="0"/>
              <a:t> </a:t>
            </a:r>
            <a:r>
              <a:rPr lang="en-US" sz="2400" dirty="0" err="1"/>
              <a:t>số</a:t>
            </a:r>
            <a:r>
              <a:rPr lang="en-US" sz="2400" dirty="0"/>
              <a:t> Parameter </a:t>
            </a:r>
            <a:r>
              <a:rPr lang="en-US" sz="2400" dirty="0" err="1"/>
              <a:t>cho</a:t>
            </a:r>
            <a:r>
              <a:rPr lang="en-US" sz="2400" dirty="0"/>
              <a:t> Report</a:t>
            </a:r>
          </a:p>
        </p:txBody>
      </p:sp>
      <p:pic>
        <p:nvPicPr>
          <p:cNvPr id="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43400" y="2590800"/>
            <a:ext cx="3028950" cy="2424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1905000"/>
            <a:ext cx="3058260" cy="3795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317307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6454775" cy="846138"/>
          </a:xfrm>
        </p:spPr>
        <p:txBody>
          <a:bodyPr/>
          <a:lstStyle/>
          <a:p>
            <a:r>
              <a:rPr lang="en-US" sz="2800" i="1" dirty="0" err="1"/>
              <a:t>Tạo</a:t>
            </a:r>
            <a:r>
              <a:rPr lang="en-US" sz="2800" i="1" dirty="0"/>
              <a:t> Report</a:t>
            </a:r>
          </a:p>
        </p:txBody>
      </p:sp>
      <p:sp>
        <p:nvSpPr>
          <p:cNvPr id="6" name="Content Placeholder 2"/>
          <p:cNvSpPr>
            <a:spLocks noGrp="1"/>
          </p:cNvSpPr>
          <p:nvPr>
            <p:ph idx="1"/>
          </p:nvPr>
        </p:nvSpPr>
        <p:spPr>
          <a:xfrm>
            <a:off x="304800" y="1036637"/>
            <a:ext cx="6096000" cy="639763"/>
          </a:xfrm>
        </p:spPr>
        <p:txBody>
          <a:bodyPr/>
          <a:lstStyle/>
          <a:p>
            <a:r>
              <a:rPr lang="en-US" sz="2400" dirty="0" err="1"/>
              <a:t>Tạo</a:t>
            </a:r>
            <a:r>
              <a:rPr lang="en-US" sz="2400" dirty="0"/>
              <a:t> </a:t>
            </a:r>
            <a:r>
              <a:rPr lang="en-US" sz="2400" dirty="0" err="1"/>
              <a:t>tham</a:t>
            </a:r>
            <a:r>
              <a:rPr lang="en-US" sz="2400" dirty="0"/>
              <a:t> </a:t>
            </a:r>
            <a:r>
              <a:rPr lang="en-US" sz="2400" dirty="0" err="1"/>
              <a:t>số</a:t>
            </a:r>
            <a:r>
              <a:rPr lang="en-US" sz="2400" dirty="0"/>
              <a:t> Parameter </a:t>
            </a:r>
            <a:r>
              <a:rPr lang="en-US" sz="2400" dirty="0" err="1"/>
              <a:t>cho</a:t>
            </a:r>
            <a:r>
              <a:rPr lang="en-US" sz="2400" dirty="0"/>
              <a:t> Report</a:t>
            </a:r>
          </a:p>
        </p:txBody>
      </p:sp>
      <p:pic>
        <p:nvPicPr>
          <p:cNvPr id="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8510" y="1752600"/>
            <a:ext cx="5703467" cy="464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2950102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6454775" cy="846138"/>
          </a:xfrm>
        </p:spPr>
        <p:txBody>
          <a:bodyPr/>
          <a:lstStyle/>
          <a:p>
            <a:r>
              <a:rPr lang="en-US" sz="2800" i="1" dirty="0" err="1"/>
              <a:t>Tạo</a:t>
            </a:r>
            <a:r>
              <a:rPr lang="en-US" sz="2800" i="1" dirty="0"/>
              <a:t> Report</a:t>
            </a:r>
          </a:p>
        </p:txBody>
      </p:sp>
      <p:sp>
        <p:nvSpPr>
          <p:cNvPr id="6" name="Content Placeholder 2"/>
          <p:cNvSpPr>
            <a:spLocks noGrp="1"/>
          </p:cNvSpPr>
          <p:nvPr>
            <p:ph idx="1"/>
          </p:nvPr>
        </p:nvSpPr>
        <p:spPr>
          <a:xfrm>
            <a:off x="304800" y="1036637"/>
            <a:ext cx="6096000" cy="639763"/>
          </a:xfrm>
        </p:spPr>
        <p:txBody>
          <a:bodyPr/>
          <a:lstStyle/>
          <a:p>
            <a:r>
              <a:rPr lang="en-US" sz="2400" dirty="0" err="1"/>
              <a:t>Tạo</a:t>
            </a:r>
            <a:r>
              <a:rPr lang="en-US" sz="2400" dirty="0"/>
              <a:t> </a:t>
            </a:r>
            <a:r>
              <a:rPr lang="en-US" sz="2400" dirty="0" err="1"/>
              <a:t>tham</a:t>
            </a:r>
            <a:r>
              <a:rPr lang="en-US" sz="2400" dirty="0"/>
              <a:t> </a:t>
            </a:r>
            <a:r>
              <a:rPr lang="en-US" sz="2400" dirty="0" err="1"/>
              <a:t>số</a:t>
            </a:r>
            <a:r>
              <a:rPr lang="en-US" sz="2400" dirty="0"/>
              <a:t> Parameter </a:t>
            </a:r>
            <a:r>
              <a:rPr lang="en-US" sz="2400" dirty="0" err="1"/>
              <a:t>cho</a:t>
            </a:r>
            <a:r>
              <a:rPr lang="en-US" sz="2400" dirty="0"/>
              <a:t> Report</a:t>
            </a:r>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1752600"/>
            <a:ext cx="5481510" cy="449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058475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down)">
                                      <p:cBhvr>
                                        <p:cTn id="7"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6454775" cy="846138"/>
          </a:xfrm>
        </p:spPr>
        <p:txBody>
          <a:bodyPr/>
          <a:lstStyle/>
          <a:p>
            <a:r>
              <a:rPr lang="en-US" sz="2800" i="1" dirty="0" err="1"/>
              <a:t>Tạo</a:t>
            </a:r>
            <a:r>
              <a:rPr lang="en-US" sz="2800" i="1" dirty="0"/>
              <a:t> Report</a:t>
            </a:r>
          </a:p>
        </p:txBody>
      </p:sp>
      <p:sp>
        <p:nvSpPr>
          <p:cNvPr id="6" name="Content Placeholder 2"/>
          <p:cNvSpPr>
            <a:spLocks noGrp="1"/>
          </p:cNvSpPr>
          <p:nvPr>
            <p:ph idx="1"/>
          </p:nvPr>
        </p:nvSpPr>
        <p:spPr>
          <a:xfrm>
            <a:off x="304800" y="1036637"/>
            <a:ext cx="6096000" cy="639763"/>
          </a:xfrm>
        </p:spPr>
        <p:txBody>
          <a:bodyPr/>
          <a:lstStyle/>
          <a:p>
            <a:r>
              <a:rPr lang="en-US" sz="2400" dirty="0" err="1"/>
              <a:t>Tạo</a:t>
            </a:r>
            <a:r>
              <a:rPr lang="en-US" sz="2400" dirty="0"/>
              <a:t> </a:t>
            </a:r>
            <a:r>
              <a:rPr lang="en-US" sz="2400" dirty="0" err="1"/>
              <a:t>tham</a:t>
            </a:r>
            <a:r>
              <a:rPr lang="en-US" sz="2400" dirty="0"/>
              <a:t> </a:t>
            </a:r>
            <a:r>
              <a:rPr lang="en-US" sz="2400" dirty="0" err="1"/>
              <a:t>số</a:t>
            </a:r>
            <a:r>
              <a:rPr lang="en-US" sz="2400" dirty="0"/>
              <a:t> Parameter </a:t>
            </a:r>
            <a:r>
              <a:rPr lang="en-US" sz="2400" dirty="0" err="1"/>
              <a:t>cho</a:t>
            </a:r>
            <a:r>
              <a:rPr lang="en-US" sz="2400" dirty="0"/>
              <a:t> Report</a:t>
            </a:r>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799" y="1752600"/>
            <a:ext cx="5656143" cy="464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3243128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6454775" cy="846138"/>
          </a:xfrm>
        </p:spPr>
        <p:txBody>
          <a:bodyPr/>
          <a:lstStyle/>
          <a:p>
            <a:r>
              <a:rPr lang="en-US" sz="2800" i="1" dirty="0" err="1"/>
              <a:t>Tạo</a:t>
            </a:r>
            <a:r>
              <a:rPr lang="en-US" sz="2800" i="1" dirty="0"/>
              <a:t> Report</a:t>
            </a:r>
          </a:p>
        </p:txBody>
      </p:sp>
      <p:sp>
        <p:nvSpPr>
          <p:cNvPr id="6" name="Content Placeholder 2"/>
          <p:cNvSpPr>
            <a:spLocks noGrp="1"/>
          </p:cNvSpPr>
          <p:nvPr>
            <p:ph idx="1"/>
          </p:nvPr>
        </p:nvSpPr>
        <p:spPr>
          <a:xfrm>
            <a:off x="304800" y="1036637"/>
            <a:ext cx="6096000" cy="639763"/>
          </a:xfrm>
        </p:spPr>
        <p:txBody>
          <a:bodyPr/>
          <a:lstStyle/>
          <a:p>
            <a:r>
              <a:rPr lang="en-US" sz="2400" dirty="0" err="1"/>
              <a:t>Tạo</a:t>
            </a:r>
            <a:r>
              <a:rPr lang="en-US" sz="2400" dirty="0"/>
              <a:t> </a:t>
            </a:r>
            <a:r>
              <a:rPr lang="en-US" sz="2400" dirty="0" err="1"/>
              <a:t>tham</a:t>
            </a:r>
            <a:r>
              <a:rPr lang="en-US" sz="2400" dirty="0"/>
              <a:t> </a:t>
            </a:r>
            <a:r>
              <a:rPr lang="en-US" sz="2400" dirty="0" err="1"/>
              <a:t>số</a:t>
            </a:r>
            <a:r>
              <a:rPr lang="en-US" sz="2400" dirty="0"/>
              <a:t> Parameter </a:t>
            </a:r>
            <a:r>
              <a:rPr lang="en-US" sz="2400" dirty="0" err="1"/>
              <a:t>cho</a:t>
            </a:r>
            <a:r>
              <a:rPr lang="en-US" sz="2400" dirty="0"/>
              <a:t> Report</a:t>
            </a:r>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798" y="1752600"/>
            <a:ext cx="5638801" cy="46120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912344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6454775" cy="846138"/>
          </a:xfrm>
        </p:spPr>
        <p:txBody>
          <a:bodyPr/>
          <a:lstStyle/>
          <a:p>
            <a:r>
              <a:rPr lang="en-US" sz="2800" i="1" dirty="0" err="1"/>
              <a:t>Tạo</a:t>
            </a:r>
            <a:r>
              <a:rPr lang="en-US" sz="2800" i="1" dirty="0"/>
              <a:t> Report</a:t>
            </a:r>
          </a:p>
        </p:txBody>
      </p:sp>
      <p:sp>
        <p:nvSpPr>
          <p:cNvPr id="6" name="Content Placeholder 2"/>
          <p:cNvSpPr>
            <a:spLocks noGrp="1"/>
          </p:cNvSpPr>
          <p:nvPr>
            <p:ph idx="1"/>
          </p:nvPr>
        </p:nvSpPr>
        <p:spPr>
          <a:xfrm>
            <a:off x="304800" y="1036637"/>
            <a:ext cx="6096000" cy="639763"/>
          </a:xfrm>
        </p:spPr>
        <p:txBody>
          <a:bodyPr/>
          <a:lstStyle/>
          <a:p>
            <a:r>
              <a:rPr lang="en-US" sz="2400" dirty="0" err="1"/>
              <a:t>Tạo</a:t>
            </a:r>
            <a:r>
              <a:rPr lang="en-US" sz="2400" dirty="0"/>
              <a:t> </a:t>
            </a:r>
            <a:r>
              <a:rPr lang="en-US" sz="2400" dirty="0" err="1"/>
              <a:t>tham</a:t>
            </a:r>
            <a:r>
              <a:rPr lang="en-US" sz="2400" dirty="0"/>
              <a:t> </a:t>
            </a:r>
            <a:r>
              <a:rPr lang="en-US" sz="2400" dirty="0" err="1"/>
              <a:t>số</a:t>
            </a:r>
            <a:r>
              <a:rPr lang="en-US" sz="2400" dirty="0"/>
              <a:t> Parameter </a:t>
            </a:r>
            <a:r>
              <a:rPr lang="en-US" sz="2400" dirty="0" err="1"/>
              <a:t>cho</a:t>
            </a:r>
            <a:r>
              <a:rPr lang="en-US" sz="2400" dirty="0"/>
              <a:t> Report</a:t>
            </a:r>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1752600"/>
            <a:ext cx="5569825"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5393618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6454775" cy="846138"/>
          </a:xfrm>
        </p:spPr>
        <p:txBody>
          <a:bodyPr/>
          <a:lstStyle/>
          <a:p>
            <a:r>
              <a:rPr lang="en-US" sz="2800" i="1" dirty="0" err="1"/>
              <a:t>Tạo</a:t>
            </a:r>
            <a:r>
              <a:rPr lang="en-US" sz="2800" i="1" dirty="0"/>
              <a:t> Report</a:t>
            </a:r>
          </a:p>
        </p:txBody>
      </p:sp>
      <p:sp>
        <p:nvSpPr>
          <p:cNvPr id="6" name="Content Placeholder 2"/>
          <p:cNvSpPr>
            <a:spLocks noGrp="1"/>
          </p:cNvSpPr>
          <p:nvPr>
            <p:ph idx="1"/>
          </p:nvPr>
        </p:nvSpPr>
        <p:spPr>
          <a:xfrm>
            <a:off x="304800" y="1036637"/>
            <a:ext cx="6096000" cy="639763"/>
          </a:xfrm>
        </p:spPr>
        <p:txBody>
          <a:bodyPr/>
          <a:lstStyle/>
          <a:p>
            <a:r>
              <a:rPr lang="en-US" sz="2400" dirty="0" err="1" smtClean="0"/>
              <a:t>Sử</a:t>
            </a:r>
            <a:r>
              <a:rPr lang="en-US" sz="2400" dirty="0" smtClean="0"/>
              <a:t> </a:t>
            </a:r>
            <a:r>
              <a:rPr lang="en-US" sz="2400" dirty="0" err="1" smtClean="0"/>
              <a:t>dụng</a:t>
            </a:r>
            <a:r>
              <a:rPr lang="en-US" sz="2400" dirty="0" smtClean="0"/>
              <a:t> </a:t>
            </a:r>
            <a:r>
              <a:rPr lang="en-US" sz="2400" dirty="0" err="1" smtClean="0"/>
              <a:t>tham</a:t>
            </a:r>
            <a:r>
              <a:rPr lang="en-US" sz="2400" dirty="0" smtClean="0"/>
              <a:t> </a:t>
            </a:r>
            <a:r>
              <a:rPr lang="en-US" sz="2400" dirty="0" err="1" smtClean="0"/>
              <a:t>số</a:t>
            </a:r>
            <a:r>
              <a:rPr lang="en-US" sz="2400" dirty="0" smtClean="0"/>
              <a:t> Parameter</a:t>
            </a:r>
            <a:endParaRPr lang="en-US" sz="2400" dirty="0"/>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1600200"/>
            <a:ext cx="5605463" cy="50765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543753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6454775" cy="846138"/>
          </a:xfrm>
        </p:spPr>
        <p:txBody>
          <a:bodyPr/>
          <a:lstStyle/>
          <a:p>
            <a:r>
              <a:rPr lang="en-US" sz="2800" i="1" dirty="0" err="1"/>
              <a:t>Tạo</a:t>
            </a:r>
            <a:r>
              <a:rPr lang="en-US" sz="2800" i="1" dirty="0"/>
              <a:t> Report</a:t>
            </a:r>
          </a:p>
        </p:txBody>
      </p:sp>
      <p:sp>
        <p:nvSpPr>
          <p:cNvPr id="6" name="Content Placeholder 2"/>
          <p:cNvSpPr>
            <a:spLocks noGrp="1"/>
          </p:cNvSpPr>
          <p:nvPr>
            <p:ph idx="1"/>
          </p:nvPr>
        </p:nvSpPr>
        <p:spPr>
          <a:xfrm>
            <a:off x="304800" y="1036637"/>
            <a:ext cx="6096000" cy="639763"/>
          </a:xfrm>
        </p:spPr>
        <p:txBody>
          <a:bodyPr/>
          <a:lstStyle/>
          <a:p>
            <a:r>
              <a:rPr lang="en-US" sz="2400" dirty="0" err="1" smtClean="0"/>
              <a:t>Sử</a:t>
            </a:r>
            <a:r>
              <a:rPr lang="en-US" sz="2400" dirty="0" smtClean="0"/>
              <a:t> </a:t>
            </a:r>
            <a:r>
              <a:rPr lang="en-US" sz="2400" dirty="0" err="1" smtClean="0"/>
              <a:t>dụng</a:t>
            </a:r>
            <a:r>
              <a:rPr lang="en-US" sz="2400" dirty="0" smtClean="0"/>
              <a:t> </a:t>
            </a:r>
            <a:r>
              <a:rPr lang="en-US" sz="2400" dirty="0" err="1" smtClean="0"/>
              <a:t>tham</a:t>
            </a:r>
            <a:r>
              <a:rPr lang="en-US" sz="2400" dirty="0" smtClean="0"/>
              <a:t> </a:t>
            </a:r>
            <a:r>
              <a:rPr lang="en-US" sz="2400" dirty="0" err="1" smtClean="0"/>
              <a:t>số</a:t>
            </a:r>
            <a:r>
              <a:rPr lang="en-US" sz="2400" dirty="0" smtClean="0"/>
              <a:t> Parameter</a:t>
            </a:r>
            <a:endParaRPr lang="en-US" sz="2400" dirty="0"/>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0" y="1501621"/>
            <a:ext cx="5148263" cy="52087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285233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6454775" cy="846138"/>
          </a:xfrm>
        </p:spPr>
        <p:txBody>
          <a:bodyPr/>
          <a:lstStyle/>
          <a:p>
            <a:r>
              <a:rPr lang="en-US" sz="2800" i="1" dirty="0" err="1"/>
              <a:t>Tạo</a:t>
            </a:r>
            <a:r>
              <a:rPr lang="en-US" sz="2800" i="1" dirty="0"/>
              <a:t> Report</a:t>
            </a:r>
          </a:p>
        </p:txBody>
      </p:sp>
      <p:sp>
        <p:nvSpPr>
          <p:cNvPr id="6" name="Content Placeholder 2"/>
          <p:cNvSpPr>
            <a:spLocks noGrp="1"/>
          </p:cNvSpPr>
          <p:nvPr>
            <p:ph idx="1"/>
          </p:nvPr>
        </p:nvSpPr>
        <p:spPr>
          <a:xfrm>
            <a:off x="304800" y="1036637"/>
            <a:ext cx="6096000" cy="639763"/>
          </a:xfrm>
        </p:spPr>
        <p:txBody>
          <a:bodyPr/>
          <a:lstStyle/>
          <a:p>
            <a:r>
              <a:rPr lang="en-US" sz="2400" dirty="0" err="1" smtClean="0"/>
              <a:t>Sử</a:t>
            </a:r>
            <a:r>
              <a:rPr lang="en-US" sz="2400" dirty="0" smtClean="0"/>
              <a:t> </a:t>
            </a:r>
            <a:r>
              <a:rPr lang="en-US" sz="2400" dirty="0" err="1" smtClean="0"/>
              <a:t>dụng</a:t>
            </a:r>
            <a:r>
              <a:rPr lang="en-US" sz="2400" dirty="0" smtClean="0"/>
              <a:t> </a:t>
            </a:r>
            <a:r>
              <a:rPr lang="en-US" sz="2400" dirty="0" err="1" smtClean="0"/>
              <a:t>tham</a:t>
            </a:r>
            <a:r>
              <a:rPr lang="en-US" sz="2400" dirty="0" smtClean="0"/>
              <a:t> </a:t>
            </a:r>
            <a:r>
              <a:rPr lang="en-US" sz="2400" dirty="0" err="1" smtClean="0"/>
              <a:t>số</a:t>
            </a:r>
            <a:r>
              <a:rPr lang="en-US" sz="2400" dirty="0" smtClean="0"/>
              <a:t> Parameter</a:t>
            </a:r>
            <a:endParaRPr lang="en-US" sz="2400" dirty="0"/>
          </a:p>
        </p:txBody>
      </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400" y="1981200"/>
            <a:ext cx="6553200" cy="3743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871092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6454775" cy="846138"/>
          </a:xfrm>
        </p:spPr>
        <p:txBody>
          <a:bodyPr/>
          <a:lstStyle/>
          <a:p>
            <a:r>
              <a:rPr lang="en-US" sz="2800" i="1" dirty="0" err="1"/>
              <a:t>Tạo</a:t>
            </a:r>
            <a:r>
              <a:rPr lang="en-US" sz="2800" i="1" dirty="0"/>
              <a:t> Report</a:t>
            </a:r>
          </a:p>
        </p:txBody>
      </p:sp>
      <p:sp>
        <p:nvSpPr>
          <p:cNvPr id="6" name="Content Placeholder 2"/>
          <p:cNvSpPr>
            <a:spLocks noGrp="1"/>
          </p:cNvSpPr>
          <p:nvPr>
            <p:ph idx="1"/>
          </p:nvPr>
        </p:nvSpPr>
        <p:spPr>
          <a:xfrm>
            <a:off x="304800" y="1036637"/>
            <a:ext cx="6096000" cy="639763"/>
          </a:xfrm>
        </p:spPr>
        <p:txBody>
          <a:bodyPr/>
          <a:lstStyle/>
          <a:p>
            <a:r>
              <a:rPr lang="en-US" sz="2400" dirty="0" err="1" smtClean="0"/>
              <a:t>Sử</a:t>
            </a:r>
            <a:r>
              <a:rPr lang="en-US" sz="2400" dirty="0" smtClean="0"/>
              <a:t> </a:t>
            </a:r>
            <a:r>
              <a:rPr lang="en-US" sz="2400" dirty="0" err="1" smtClean="0"/>
              <a:t>dụng</a:t>
            </a:r>
            <a:r>
              <a:rPr lang="en-US" sz="2400" dirty="0" smtClean="0"/>
              <a:t> </a:t>
            </a:r>
            <a:r>
              <a:rPr lang="en-US" sz="2400" dirty="0" err="1" smtClean="0"/>
              <a:t>tham</a:t>
            </a:r>
            <a:r>
              <a:rPr lang="en-US" sz="2400" dirty="0" smtClean="0"/>
              <a:t> </a:t>
            </a:r>
            <a:r>
              <a:rPr lang="en-US" sz="2400" dirty="0" err="1" smtClean="0"/>
              <a:t>số</a:t>
            </a:r>
            <a:r>
              <a:rPr lang="en-US" sz="2400" dirty="0" smtClean="0"/>
              <a:t> Parameter</a:t>
            </a:r>
            <a:endParaRPr lang="en-US" sz="2400" dirty="0"/>
          </a:p>
        </p:txBody>
      </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400" y="1981200"/>
            <a:ext cx="6553200" cy="3743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2372232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i="1" dirty="0" err="1" smtClean="0"/>
              <a:t>Giới</a:t>
            </a:r>
            <a:r>
              <a:rPr lang="en-US" sz="2800" i="1" dirty="0" smtClean="0"/>
              <a:t> </a:t>
            </a:r>
            <a:r>
              <a:rPr lang="en-US" sz="2800" i="1" dirty="0" err="1" smtClean="0"/>
              <a:t>thiệu</a:t>
            </a:r>
            <a:r>
              <a:rPr lang="en-US" sz="2800" i="1" dirty="0" smtClean="0"/>
              <a:t> </a:t>
            </a:r>
            <a:r>
              <a:rPr lang="en-US" sz="2800" i="1" dirty="0" err="1" smtClean="0"/>
              <a:t>về</a:t>
            </a:r>
            <a:r>
              <a:rPr lang="en-US" sz="2800" i="1" dirty="0" smtClean="0"/>
              <a:t> </a:t>
            </a:r>
            <a:r>
              <a:rPr lang="en-US" sz="2800" i="1" dirty="0"/>
              <a:t>SQL Server Reporting </a:t>
            </a:r>
            <a:r>
              <a:rPr lang="en-US" sz="2800" i="1" dirty="0" smtClean="0"/>
              <a:t>Services (SSRS)</a:t>
            </a:r>
            <a:endParaRPr lang="en-US" sz="2800" i="1" dirty="0"/>
          </a:p>
        </p:txBody>
      </p:sp>
      <p:sp>
        <p:nvSpPr>
          <p:cNvPr id="3" name="Content Placeholder 2"/>
          <p:cNvSpPr>
            <a:spLocks noGrp="1"/>
          </p:cNvSpPr>
          <p:nvPr>
            <p:ph idx="1"/>
          </p:nvPr>
        </p:nvSpPr>
        <p:spPr>
          <a:xfrm>
            <a:off x="304800" y="1570037"/>
            <a:ext cx="8534400" cy="4830763"/>
          </a:xfrm>
        </p:spPr>
        <p:txBody>
          <a:bodyPr/>
          <a:lstStyle/>
          <a:p>
            <a:r>
              <a:rPr lang="en-US" dirty="0" smtClean="0"/>
              <a:t>SRSS </a:t>
            </a:r>
            <a:r>
              <a:rPr lang="en-US" dirty="0" err="1" smtClean="0"/>
              <a:t>là</a:t>
            </a:r>
            <a:r>
              <a:rPr lang="en-US" dirty="0" smtClean="0"/>
              <a:t> </a:t>
            </a:r>
            <a:r>
              <a:rPr lang="en-US" dirty="0" err="1" smtClean="0"/>
              <a:t>gì</a:t>
            </a:r>
            <a:r>
              <a:rPr lang="en-US" dirty="0" smtClean="0"/>
              <a:t> </a:t>
            </a:r>
          </a:p>
          <a:p>
            <a:pPr lvl="1">
              <a:spcBef>
                <a:spcPts val="1600"/>
              </a:spcBef>
              <a:spcAft>
                <a:spcPts val="1600"/>
              </a:spcAft>
            </a:pPr>
            <a:r>
              <a:rPr lang="en-US" sz="2000" b="1" dirty="0"/>
              <a:t>SQL Server</a:t>
            </a:r>
            <a:r>
              <a:rPr lang="en-US" sz="2000" dirty="0"/>
              <a:t> </a:t>
            </a:r>
            <a:r>
              <a:rPr lang="en-US" sz="2000" b="1" dirty="0"/>
              <a:t>Reporting Service (SSRS) </a:t>
            </a:r>
            <a:r>
              <a:rPr lang="en-US" sz="2000" dirty="0" err="1" smtClean="0"/>
              <a:t>là</a:t>
            </a:r>
            <a:r>
              <a:rPr lang="en-US" sz="2000" dirty="0" smtClean="0"/>
              <a:t> </a:t>
            </a:r>
            <a:r>
              <a:rPr lang="en-US" sz="2000" dirty="0" err="1" smtClean="0"/>
              <a:t>dịch</a:t>
            </a:r>
            <a:r>
              <a:rPr lang="en-US" sz="2000" dirty="0" smtClean="0"/>
              <a:t> </a:t>
            </a:r>
            <a:r>
              <a:rPr lang="en-US" sz="2000" dirty="0" err="1" smtClean="0"/>
              <a:t>vụ</a:t>
            </a:r>
            <a:r>
              <a:rPr lang="en-US" sz="2000" dirty="0" smtClean="0"/>
              <a:t> </a:t>
            </a:r>
            <a:r>
              <a:rPr lang="vi-VN" sz="2000" dirty="0"/>
              <a:t>dùng để tạo các báo cáo và quản lý các báo cáo thông qua nền tảng </a:t>
            </a:r>
            <a:r>
              <a:rPr lang="vi-VN" sz="2000" dirty="0" smtClean="0"/>
              <a:t>web</a:t>
            </a:r>
            <a:r>
              <a:rPr lang="en-US" sz="2000" dirty="0" smtClean="0"/>
              <a:t/>
            </a:r>
            <a:br>
              <a:rPr lang="en-US" sz="2000" dirty="0" smtClean="0"/>
            </a:br>
            <a:r>
              <a:rPr lang="en-US" sz="2000" dirty="0" smtClean="0"/>
              <a:t/>
            </a:r>
            <a:br>
              <a:rPr lang="en-US" sz="2000" dirty="0" smtClean="0"/>
            </a:br>
            <a:r>
              <a:rPr lang="vi-VN" sz="2000" b="1" dirty="0"/>
              <a:t>SQL Server Reporting Service</a:t>
            </a:r>
            <a:r>
              <a:rPr lang="vi-VN" sz="2000" dirty="0"/>
              <a:t> cho phép xây dựng các loại báo cáo dưới dạng bảng tham chiếu chéo và dạng biểu đồ từ các thao tác phân tích dữ liệu một cách thuận tiện và chính xác. Các báo cáo trực quan về dữ liệu là một công cụ rất hữu ích cho các nhà quản lý trong việc ra quyết định và điều hành doanh nghiệp.</a:t>
            </a:r>
            <a:r>
              <a:rPr lang="vi-VN" dirty="0"/>
              <a:t> </a:t>
            </a:r>
            <a:endParaRPr lang="en-US" dirty="0"/>
          </a:p>
        </p:txBody>
      </p:sp>
    </p:spTree>
    <p:extLst>
      <p:ext uri="{BB962C8B-B14F-4D97-AF65-F5344CB8AC3E}">
        <p14:creationId xmlns:p14="http://schemas.microsoft.com/office/powerpoint/2010/main" val="67683798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6454775" cy="846138"/>
          </a:xfrm>
        </p:spPr>
        <p:txBody>
          <a:bodyPr/>
          <a:lstStyle/>
          <a:p>
            <a:r>
              <a:rPr lang="en-US" sz="2800" i="1" dirty="0" err="1"/>
              <a:t>Tạo</a:t>
            </a:r>
            <a:r>
              <a:rPr lang="en-US" sz="2800" i="1" dirty="0"/>
              <a:t> Report</a:t>
            </a:r>
          </a:p>
        </p:txBody>
      </p:sp>
      <p:sp>
        <p:nvSpPr>
          <p:cNvPr id="6" name="Content Placeholder 2"/>
          <p:cNvSpPr>
            <a:spLocks noGrp="1"/>
          </p:cNvSpPr>
          <p:nvPr>
            <p:ph idx="1"/>
          </p:nvPr>
        </p:nvSpPr>
        <p:spPr>
          <a:xfrm>
            <a:off x="304800" y="1036637"/>
            <a:ext cx="6096000" cy="639763"/>
          </a:xfrm>
        </p:spPr>
        <p:txBody>
          <a:bodyPr/>
          <a:lstStyle/>
          <a:p>
            <a:r>
              <a:rPr lang="en-US" sz="2400" dirty="0" err="1" smtClean="0"/>
              <a:t>Sử</a:t>
            </a:r>
            <a:r>
              <a:rPr lang="en-US" sz="2400" dirty="0" smtClean="0"/>
              <a:t> </a:t>
            </a:r>
            <a:r>
              <a:rPr lang="en-US" sz="2400" dirty="0" err="1" smtClean="0"/>
              <a:t>dụng</a:t>
            </a:r>
            <a:r>
              <a:rPr lang="en-US" sz="2400" dirty="0" smtClean="0"/>
              <a:t> </a:t>
            </a:r>
            <a:r>
              <a:rPr lang="en-US" sz="2400" dirty="0" err="1" smtClean="0"/>
              <a:t>tham</a:t>
            </a:r>
            <a:r>
              <a:rPr lang="en-US" sz="2400" dirty="0" smtClean="0"/>
              <a:t> </a:t>
            </a:r>
            <a:r>
              <a:rPr lang="en-US" sz="2400" dirty="0" err="1" smtClean="0"/>
              <a:t>số</a:t>
            </a:r>
            <a:r>
              <a:rPr lang="en-US" sz="2400" dirty="0" smtClean="0"/>
              <a:t> Parameter</a:t>
            </a:r>
            <a:endParaRPr lang="en-US" sz="2400" dirty="0"/>
          </a:p>
        </p:txBody>
      </p:sp>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1905000"/>
            <a:ext cx="7320291" cy="3052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3056965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6454775" cy="846138"/>
          </a:xfrm>
        </p:spPr>
        <p:txBody>
          <a:bodyPr/>
          <a:lstStyle/>
          <a:p>
            <a:r>
              <a:rPr lang="en-US" sz="2800" i="1" dirty="0" smtClean="0"/>
              <a:t>Deploy </a:t>
            </a:r>
            <a:r>
              <a:rPr lang="en-US" sz="2800" i="1" dirty="0"/>
              <a:t>Report</a:t>
            </a:r>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199" y="2286000"/>
            <a:ext cx="7030387" cy="426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itle 1"/>
          <p:cNvSpPr txBox="1">
            <a:spLocks/>
          </p:cNvSpPr>
          <p:nvPr/>
        </p:nvSpPr>
        <p:spPr bwMode="gray">
          <a:xfrm>
            <a:off x="563418" y="1295400"/>
            <a:ext cx="8123382" cy="914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0" indent="0" eaLnBrk="1" hangingPunct="1">
              <a:spcBef>
                <a:spcPts val="800"/>
              </a:spcBef>
              <a:spcAft>
                <a:spcPts val="800"/>
              </a:spcAft>
              <a:buNone/>
              <a:defRPr sz="2400" b="1" i="1">
                <a:solidFill>
                  <a:srgbClr val="0070C0"/>
                </a:solidFill>
                <a:latin typeface="Segoe UI" pitchFamily="34" charset="0"/>
                <a:ea typeface="Segoe UI" pitchFamily="34" charset="0"/>
                <a:cs typeface="Segoe UI" pitchFamily="34" charset="0"/>
              </a:defRPr>
            </a:lvl1pPr>
            <a:lvl2pPr marL="228600" indent="0" eaLnBrk="1" hangingPunct="1">
              <a:spcBef>
                <a:spcPts val="800"/>
              </a:spcBef>
              <a:spcAft>
                <a:spcPts val="800"/>
              </a:spcAft>
              <a:buNone/>
              <a:defRPr sz="2400" i="1">
                <a:solidFill>
                  <a:srgbClr val="0070C0"/>
                </a:solidFill>
                <a:latin typeface="Segoe UI" pitchFamily="34" charset="0"/>
                <a:ea typeface="Segoe UI" pitchFamily="34" charset="0"/>
                <a:cs typeface="Segoe UI" pitchFamily="34" charset="0"/>
              </a:defRPr>
            </a:lvl2pPr>
            <a:lvl3pPr marL="685800" indent="-228600" eaLnBrk="1" hangingPunct="1">
              <a:spcBef>
                <a:spcPts val="800"/>
              </a:spcBef>
              <a:spcAft>
                <a:spcPts val="800"/>
              </a:spcAft>
              <a:buChar char="•"/>
              <a:defRPr sz="2200">
                <a:solidFill>
                  <a:srgbClr val="0070C0"/>
                </a:solidFill>
                <a:latin typeface="Segoe UI" pitchFamily="34" charset="0"/>
                <a:ea typeface="Segoe UI" pitchFamily="34" charset="0"/>
                <a:cs typeface="Segoe UI" pitchFamily="34" charset="0"/>
              </a:defRPr>
            </a:lvl3pPr>
            <a:lvl4pPr marL="1143000" indent="-228600" eaLnBrk="1" hangingPunct="1">
              <a:spcBef>
                <a:spcPts val="800"/>
              </a:spcBef>
              <a:spcAft>
                <a:spcPts val="800"/>
              </a:spcAft>
              <a:buChar char="–"/>
              <a:defRPr sz="2000">
                <a:solidFill>
                  <a:srgbClr val="0070C0"/>
                </a:solidFill>
                <a:latin typeface="Segoe UI" pitchFamily="34" charset="0"/>
                <a:ea typeface="Segoe UI" pitchFamily="34" charset="0"/>
                <a:cs typeface="Segoe UI" pitchFamily="34" charset="0"/>
              </a:defRPr>
            </a:lvl4pPr>
            <a:lvl5pPr marL="1600200" indent="-228600" eaLnBrk="1" hangingPunct="1">
              <a:spcBef>
                <a:spcPts val="800"/>
              </a:spcBef>
              <a:spcAft>
                <a:spcPts val="800"/>
              </a:spcAft>
              <a:buChar char="»"/>
              <a:defRPr sz="1800">
                <a:solidFill>
                  <a:srgbClr val="0070C0"/>
                </a:solidFill>
                <a:latin typeface="Segoe UI" pitchFamily="34" charset="0"/>
                <a:ea typeface="Segoe UI" pitchFamily="34" charset="0"/>
                <a:cs typeface="Segoe UI" pitchFamily="34" charset="0"/>
              </a:defRPr>
            </a:lvl5pPr>
            <a:lvl6pPr marL="2514600" indent="-228600" fontAlgn="base">
              <a:spcBef>
                <a:spcPct val="20000"/>
              </a:spcBef>
              <a:spcAft>
                <a:spcPct val="0"/>
              </a:spcAft>
              <a:buChar char="»"/>
              <a:defRPr sz="2000">
                <a:latin typeface="+mn-lt"/>
              </a:defRPr>
            </a:lvl6pPr>
            <a:lvl7pPr marL="2971800" indent="-228600" fontAlgn="base">
              <a:spcBef>
                <a:spcPct val="20000"/>
              </a:spcBef>
              <a:spcAft>
                <a:spcPct val="0"/>
              </a:spcAft>
              <a:buChar char="»"/>
              <a:defRPr sz="2000">
                <a:latin typeface="+mn-lt"/>
              </a:defRPr>
            </a:lvl7pPr>
            <a:lvl8pPr marL="3429000" indent="-228600" fontAlgn="base">
              <a:spcBef>
                <a:spcPct val="20000"/>
              </a:spcBef>
              <a:spcAft>
                <a:spcPct val="0"/>
              </a:spcAft>
              <a:buChar char="»"/>
              <a:defRPr sz="2000">
                <a:latin typeface="+mn-lt"/>
              </a:defRPr>
            </a:lvl8pPr>
            <a:lvl9pPr marL="3886200" indent="-228600" fontAlgn="base">
              <a:spcBef>
                <a:spcPct val="20000"/>
              </a:spcBef>
              <a:spcAft>
                <a:spcPct val="0"/>
              </a:spcAft>
              <a:buChar char="»"/>
              <a:defRPr sz="2000">
                <a:latin typeface="+mn-lt"/>
              </a:defRPr>
            </a:lvl9pPr>
          </a:lstStyle>
          <a:p>
            <a:r>
              <a:rPr lang="en-US" sz="2000" b="0" dirty="0" smtClean="0"/>
              <a:t>Ở </a:t>
            </a:r>
            <a:r>
              <a:rPr lang="en-US" sz="2000" b="0" dirty="0" err="1"/>
              <a:t>c</a:t>
            </a:r>
            <a:r>
              <a:rPr lang="en-US" sz="2000" b="0" dirty="0" err="1" smtClean="0"/>
              <a:t>ửa</a:t>
            </a:r>
            <a:r>
              <a:rPr lang="en-US" sz="2000" b="0" dirty="0" smtClean="0"/>
              <a:t> </a:t>
            </a:r>
            <a:r>
              <a:rPr lang="en-US" sz="2000" b="0" dirty="0" err="1" smtClean="0"/>
              <a:t>sổ</a:t>
            </a:r>
            <a:r>
              <a:rPr lang="en-US" sz="2000" b="0" dirty="0" smtClean="0"/>
              <a:t> </a:t>
            </a:r>
            <a:r>
              <a:rPr lang="en-US" sz="2000" b="0" dirty="0"/>
              <a:t>Solution </a:t>
            </a:r>
            <a:r>
              <a:rPr lang="en-US" sz="2000" b="0" dirty="0" smtClean="0"/>
              <a:t>Explorer, click </a:t>
            </a:r>
            <a:r>
              <a:rPr lang="en-US" sz="2000" b="0" dirty="0" err="1" smtClean="0"/>
              <a:t>phải</a:t>
            </a:r>
            <a:r>
              <a:rPr lang="en-US" sz="2000" b="0" dirty="0" smtClean="0"/>
              <a:t> </a:t>
            </a:r>
            <a:r>
              <a:rPr lang="en-US" sz="2000" b="0" dirty="0" err="1" smtClean="0"/>
              <a:t>chuột</a:t>
            </a:r>
            <a:r>
              <a:rPr lang="en-US" sz="2000" b="0" dirty="0" smtClean="0"/>
              <a:t> </a:t>
            </a:r>
            <a:r>
              <a:rPr lang="en-US" sz="2000" b="0" dirty="0" err="1" smtClean="0"/>
              <a:t>vào</a:t>
            </a:r>
            <a:r>
              <a:rPr lang="en-US" sz="2000" b="0" dirty="0" smtClean="0"/>
              <a:t> project </a:t>
            </a:r>
            <a:br>
              <a:rPr lang="en-US" sz="2000" b="0" dirty="0" smtClean="0"/>
            </a:br>
            <a:r>
              <a:rPr lang="en-US" sz="2000" b="0" dirty="0" smtClean="0"/>
              <a:t>-&gt; </a:t>
            </a:r>
            <a:r>
              <a:rPr lang="en-US" sz="2000" b="0" dirty="0"/>
              <a:t>P</a:t>
            </a:r>
            <a:r>
              <a:rPr lang="en-US" sz="2000" b="0" dirty="0" smtClean="0"/>
              <a:t>roperties -&gt; </a:t>
            </a:r>
            <a:r>
              <a:rPr lang="en-US" sz="2000" b="0" dirty="0" err="1" smtClean="0"/>
              <a:t>targetServerUrl</a:t>
            </a:r>
            <a:r>
              <a:rPr lang="en-US" sz="2000" b="0" dirty="0" smtClean="0"/>
              <a:t> 	</a:t>
            </a:r>
            <a:endParaRPr lang="en-US" sz="2000" b="0" dirty="0"/>
          </a:p>
        </p:txBody>
      </p:sp>
    </p:spTree>
    <p:extLst>
      <p:ext uri="{BB962C8B-B14F-4D97-AF65-F5344CB8AC3E}">
        <p14:creationId xmlns:p14="http://schemas.microsoft.com/office/powerpoint/2010/main" val="219945519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i="1" dirty="0" err="1" smtClean="0"/>
              <a:t>Giới</a:t>
            </a:r>
            <a:r>
              <a:rPr lang="en-US" sz="2800" i="1" dirty="0" smtClean="0"/>
              <a:t> </a:t>
            </a:r>
            <a:r>
              <a:rPr lang="en-US" sz="2800" i="1" dirty="0" err="1" smtClean="0"/>
              <a:t>thiệu</a:t>
            </a:r>
            <a:r>
              <a:rPr lang="en-US" sz="2800" i="1" dirty="0" smtClean="0"/>
              <a:t> </a:t>
            </a:r>
            <a:r>
              <a:rPr lang="en-US" sz="2800" i="1" dirty="0" err="1" smtClean="0"/>
              <a:t>về</a:t>
            </a:r>
            <a:r>
              <a:rPr lang="en-US" sz="2800" i="1" dirty="0" smtClean="0"/>
              <a:t> </a:t>
            </a:r>
            <a:r>
              <a:rPr lang="en-US" sz="2800" i="1" dirty="0"/>
              <a:t>SQL Server Reporting Services (SSRS)</a:t>
            </a:r>
          </a:p>
        </p:txBody>
      </p:sp>
      <p:sp>
        <p:nvSpPr>
          <p:cNvPr id="3" name="Content Placeholder 2"/>
          <p:cNvSpPr>
            <a:spLocks noGrp="1"/>
          </p:cNvSpPr>
          <p:nvPr>
            <p:ph idx="1"/>
          </p:nvPr>
        </p:nvSpPr>
        <p:spPr>
          <a:xfrm>
            <a:off x="304800" y="1524000"/>
            <a:ext cx="8534400" cy="4830763"/>
          </a:xfrm>
        </p:spPr>
        <p:txBody>
          <a:bodyPr/>
          <a:lstStyle/>
          <a:p>
            <a:r>
              <a:rPr lang="en-US" dirty="0" smtClean="0"/>
              <a:t>SRSS </a:t>
            </a:r>
            <a:r>
              <a:rPr lang="en-US" dirty="0" err="1" smtClean="0"/>
              <a:t>là</a:t>
            </a:r>
            <a:r>
              <a:rPr lang="en-US" dirty="0" smtClean="0"/>
              <a:t> </a:t>
            </a:r>
            <a:r>
              <a:rPr lang="en-US" dirty="0" err="1" smtClean="0"/>
              <a:t>gì</a:t>
            </a:r>
            <a:r>
              <a:rPr lang="en-US" dirty="0" smtClean="0"/>
              <a:t> </a:t>
            </a:r>
          </a:p>
          <a:p>
            <a:pPr lvl="1">
              <a:spcBef>
                <a:spcPts val="1600"/>
              </a:spcBef>
              <a:spcAft>
                <a:spcPts val="1600"/>
              </a:spcAft>
            </a:pPr>
            <a:r>
              <a:rPr lang="vi-VN" sz="2000" b="1" dirty="0"/>
              <a:t>SSRS</a:t>
            </a:r>
            <a:r>
              <a:rPr lang="vi-VN" sz="2000" dirty="0"/>
              <a:t> sử dụng ngôn ngữ định nghĩa báo cáo (RDL) và ngôn ngữ đánh dấu mở rộng XML. Công cụ soạn thảo báo cáo được tích hợp trên công cụ BIDS dựa trên bộ Visual studio</a:t>
            </a:r>
            <a:r>
              <a:rPr lang="vi-VN" sz="2000" dirty="0" smtClean="0"/>
              <a:t>.</a:t>
            </a:r>
            <a:endParaRPr lang="en-US" sz="2000" dirty="0"/>
          </a:p>
          <a:p>
            <a:pPr lvl="1">
              <a:spcBef>
                <a:spcPts val="1600"/>
              </a:spcBef>
              <a:spcAft>
                <a:spcPts val="1600"/>
              </a:spcAft>
            </a:pPr>
            <a:r>
              <a:rPr lang="vi-VN" sz="2000" dirty="0" smtClean="0"/>
              <a:t>Người </a:t>
            </a:r>
            <a:r>
              <a:rPr lang="vi-VN" sz="2000" dirty="0"/>
              <a:t>dùng có thể soạn thảo các báo cáo một cách dễ dàng trên nền tảng đồ họa, sau khi báo cáo được tạo có thể trích xuất ra nhiều định dạng khác nhau như : Excel, PDF, CSV, XML, TIFF hay dưới dạng văn bản web.</a:t>
            </a:r>
            <a:r>
              <a:rPr lang="vi-VN" dirty="0" smtClean="0"/>
              <a:t> </a:t>
            </a:r>
            <a:endParaRPr lang="en-US" dirty="0"/>
          </a:p>
        </p:txBody>
      </p:sp>
    </p:spTree>
    <p:extLst>
      <p:ext uri="{BB962C8B-B14F-4D97-AF65-F5344CB8AC3E}">
        <p14:creationId xmlns:p14="http://schemas.microsoft.com/office/powerpoint/2010/main" val="218007118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6454775" cy="846138"/>
          </a:xfrm>
        </p:spPr>
        <p:txBody>
          <a:bodyPr/>
          <a:lstStyle/>
          <a:p>
            <a:r>
              <a:rPr lang="en-US" sz="2800" i="1" dirty="0" err="1"/>
              <a:t>Quy</a:t>
            </a:r>
            <a:r>
              <a:rPr lang="en-US" sz="2800" i="1" dirty="0"/>
              <a:t> </a:t>
            </a:r>
            <a:r>
              <a:rPr lang="en-US" sz="2800" i="1" dirty="0" err="1"/>
              <a:t>trình</a:t>
            </a:r>
            <a:r>
              <a:rPr lang="en-US" sz="2800" i="1" dirty="0"/>
              <a:t> </a:t>
            </a:r>
            <a:r>
              <a:rPr lang="en-US" sz="2800" i="1" dirty="0" err="1"/>
              <a:t>xây</a:t>
            </a:r>
            <a:r>
              <a:rPr lang="en-US" sz="2800" i="1" dirty="0"/>
              <a:t> </a:t>
            </a:r>
            <a:r>
              <a:rPr lang="en-US" sz="2800" i="1" dirty="0" err="1" smtClean="0"/>
              <a:t>dựng</a:t>
            </a:r>
            <a:r>
              <a:rPr lang="en-US" sz="2800" i="1" dirty="0" smtClean="0"/>
              <a:t> </a:t>
            </a:r>
            <a:r>
              <a:rPr lang="en-US" sz="2800" i="1" dirty="0"/>
              <a:t>Report</a:t>
            </a:r>
          </a:p>
        </p:txBody>
      </p:sp>
      <p:grpSp>
        <p:nvGrpSpPr>
          <p:cNvPr id="15" name="Group 14"/>
          <p:cNvGrpSpPr/>
          <p:nvPr/>
        </p:nvGrpSpPr>
        <p:grpSpPr>
          <a:xfrm>
            <a:off x="1828800" y="1371600"/>
            <a:ext cx="4648200" cy="4648200"/>
            <a:chOff x="0" y="0"/>
            <a:chExt cx="3766783" cy="7628786"/>
          </a:xfrm>
          <a:solidFill>
            <a:schemeClr val="accent1">
              <a:lumMod val="20000"/>
              <a:lumOff val="80000"/>
            </a:schemeClr>
          </a:solidFill>
        </p:grpSpPr>
        <p:sp>
          <p:nvSpPr>
            <p:cNvPr id="16" name="Rounded Rectangle 15"/>
            <p:cNvSpPr/>
            <p:nvPr/>
          </p:nvSpPr>
          <p:spPr>
            <a:xfrm>
              <a:off x="0" y="0"/>
              <a:ext cx="3766783" cy="928048"/>
            </a:xfrm>
            <a:prstGeom prst="roundRect">
              <a:avLst/>
            </a:prstGeom>
            <a:grp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2400" b="1" i="1" dirty="0" err="1" smtClean="0">
                  <a:solidFill>
                    <a:srgbClr val="0070C0"/>
                  </a:solidFill>
                  <a:effectLst/>
                  <a:latin typeface="Segoe UI" pitchFamily="34" charset="0"/>
                  <a:ea typeface="Segoe UI" pitchFamily="34" charset="0"/>
                  <a:cs typeface="Segoe UI" pitchFamily="34" charset="0"/>
                </a:rPr>
                <a:t>Cấu</a:t>
              </a:r>
              <a:r>
                <a:rPr lang="en-US" sz="2400" b="1" i="1" dirty="0" smtClean="0">
                  <a:solidFill>
                    <a:srgbClr val="0070C0"/>
                  </a:solidFill>
                  <a:effectLst/>
                  <a:latin typeface="Segoe UI" pitchFamily="34" charset="0"/>
                  <a:ea typeface="Segoe UI" pitchFamily="34" charset="0"/>
                  <a:cs typeface="Segoe UI" pitchFamily="34" charset="0"/>
                </a:rPr>
                <a:t> </a:t>
              </a:r>
              <a:r>
                <a:rPr lang="en-US" sz="2400" b="1" i="1" dirty="0" err="1" smtClean="0">
                  <a:solidFill>
                    <a:srgbClr val="0070C0"/>
                  </a:solidFill>
                  <a:effectLst/>
                  <a:latin typeface="Segoe UI" pitchFamily="34" charset="0"/>
                  <a:ea typeface="Segoe UI" pitchFamily="34" charset="0"/>
                  <a:cs typeface="Segoe UI" pitchFamily="34" charset="0"/>
                </a:rPr>
                <a:t>hình</a:t>
              </a:r>
              <a:r>
                <a:rPr lang="en-US" sz="2400" b="1" i="1" dirty="0" smtClean="0">
                  <a:solidFill>
                    <a:srgbClr val="0070C0"/>
                  </a:solidFill>
                  <a:effectLst/>
                  <a:latin typeface="Segoe UI" pitchFamily="34" charset="0"/>
                  <a:ea typeface="Segoe UI" pitchFamily="34" charset="0"/>
                  <a:cs typeface="Segoe UI" pitchFamily="34" charset="0"/>
                </a:rPr>
                <a:t> </a:t>
              </a:r>
              <a:r>
                <a:rPr lang="en-US" sz="2400" b="1" i="1" dirty="0">
                  <a:solidFill>
                    <a:srgbClr val="0070C0"/>
                  </a:solidFill>
                  <a:effectLst/>
                  <a:latin typeface="Segoe UI" pitchFamily="34" charset="0"/>
                  <a:ea typeface="Segoe UI" pitchFamily="34" charset="0"/>
                  <a:cs typeface="Segoe UI" pitchFamily="34" charset="0"/>
                </a:rPr>
                <a:t>Report Server</a:t>
              </a:r>
              <a:endParaRPr lang="en-US" sz="2400" i="1" dirty="0">
                <a:solidFill>
                  <a:srgbClr val="0070C0"/>
                </a:solidFill>
                <a:effectLst/>
                <a:latin typeface="Segoe UI" pitchFamily="34" charset="0"/>
                <a:ea typeface="Segoe UI" pitchFamily="34" charset="0"/>
                <a:cs typeface="Segoe UI" pitchFamily="34" charset="0"/>
              </a:endParaRPr>
            </a:p>
          </p:txBody>
        </p:sp>
        <p:sp>
          <p:nvSpPr>
            <p:cNvPr id="17" name="Rounded Rectangle 16"/>
            <p:cNvSpPr/>
            <p:nvPr/>
          </p:nvSpPr>
          <p:spPr>
            <a:xfrm>
              <a:off x="0" y="1269242"/>
              <a:ext cx="3766783" cy="928048"/>
            </a:xfrm>
            <a:prstGeom prst="roundRect">
              <a:avLst/>
            </a:prstGeom>
            <a:grp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2400" b="1" i="1" dirty="0" err="1" smtClean="0">
                  <a:solidFill>
                    <a:srgbClr val="0070C0"/>
                  </a:solidFill>
                  <a:effectLst/>
                  <a:latin typeface="Segoe UI" pitchFamily="34" charset="0"/>
                  <a:ea typeface="Segoe UI" pitchFamily="34" charset="0"/>
                  <a:cs typeface="Segoe UI" pitchFamily="34" charset="0"/>
                </a:rPr>
                <a:t>Kết</a:t>
              </a:r>
              <a:r>
                <a:rPr lang="en-US" sz="2400" b="1" i="1" dirty="0" smtClean="0">
                  <a:solidFill>
                    <a:srgbClr val="0070C0"/>
                  </a:solidFill>
                  <a:effectLst/>
                  <a:latin typeface="Segoe UI" pitchFamily="34" charset="0"/>
                  <a:ea typeface="Segoe UI" pitchFamily="34" charset="0"/>
                  <a:cs typeface="Segoe UI" pitchFamily="34" charset="0"/>
                </a:rPr>
                <a:t> </a:t>
              </a:r>
              <a:r>
                <a:rPr lang="en-US" sz="2400" b="1" i="1" dirty="0" err="1" smtClean="0">
                  <a:solidFill>
                    <a:srgbClr val="0070C0"/>
                  </a:solidFill>
                  <a:effectLst/>
                  <a:latin typeface="Segoe UI" pitchFamily="34" charset="0"/>
                  <a:ea typeface="Segoe UI" pitchFamily="34" charset="0"/>
                  <a:cs typeface="Segoe UI" pitchFamily="34" charset="0"/>
                </a:rPr>
                <a:t>nối</a:t>
              </a:r>
              <a:r>
                <a:rPr lang="en-US" sz="2400" b="1" i="1" dirty="0" smtClean="0">
                  <a:solidFill>
                    <a:srgbClr val="0070C0"/>
                  </a:solidFill>
                  <a:effectLst/>
                  <a:latin typeface="Segoe UI" pitchFamily="34" charset="0"/>
                  <a:ea typeface="Segoe UI" pitchFamily="34" charset="0"/>
                  <a:cs typeface="Segoe UI" pitchFamily="34" charset="0"/>
                </a:rPr>
                <a:t> </a:t>
              </a:r>
              <a:r>
                <a:rPr lang="en-US" sz="2400" b="1" i="1" dirty="0">
                  <a:solidFill>
                    <a:srgbClr val="0070C0"/>
                  </a:solidFill>
                  <a:effectLst/>
                  <a:latin typeface="Segoe UI" pitchFamily="34" charset="0"/>
                  <a:ea typeface="Segoe UI" pitchFamily="34" charset="0"/>
                  <a:cs typeface="Segoe UI" pitchFamily="34" charset="0"/>
                </a:rPr>
                <a:t>Data Source</a:t>
              </a:r>
              <a:endParaRPr lang="en-US" sz="2400" i="1" dirty="0">
                <a:solidFill>
                  <a:srgbClr val="0070C0"/>
                </a:solidFill>
                <a:effectLst/>
                <a:latin typeface="Segoe UI" pitchFamily="34" charset="0"/>
                <a:ea typeface="Segoe UI" pitchFamily="34" charset="0"/>
                <a:cs typeface="Segoe UI" pitchFamily="34" charset="0"/>
              </a:endParaRPr>
            </a:p>
          </p:txBody>
        </p:sp>
        <p:sp>
          <p:nvSpPr>
            <p:cNvPr id="18" name="Rounded Rectangle 17"/>
            <p:cNvSpPr/>
            <p:nvPr/>
          </p:nvSpPr>
          <p:spPr>
            <a:xfrm>
              <a:off x="0" y="6701051"/>
              <a:ext cx="3766185" cy="927735"/>
            </a:xfrm>
            <a:prstGeom prst="roundRect">
              <a:avLst/>
            </a:prstGeom>
            <a:grp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2400" b="1" i="1" dirty="0" err="1" smtClean="0">
                  <a:solidFill>
                    <a:srgbClr val="0070C0"/>
                  </a:solidFill>
                  <a:effectLst/>
                  <a:latin typeface="Segoe UI" pitchFamily="34" charset="0"/>
                  <a:ea typeface="Segoe UI" pitchFamily="34" charset="0"/>
                  <a:cs typeface="Segoe UI" pitchFamily="34" charset="0"/>
                </a:rPr>
                <a:t>Truy</a:t>
              </a:r>
              <a:r>
                <a:rPr lang="en-US" sz="2400" b="1" i="1" dirty="0" smtClean="0">
                  <a:solidFill>
                    <a:srgbClr val="0070C0"/>
                  </a:solidFill>
                  <a:effectLst/>
                  <a:latin typeface="Segoe UI" pitchFamily="34" charset="0"/>
                  <a:ea typeface="Segoe UI" pitchFamily="34" charset="0"/>
                  <a:cs typeface="Segoe UI" pitchFamily="34" charset="0"/>
                </a:rPr>
                <a:t> </a:t>
              </a:r>
              <a:r>
                <a:rPr lang="en-US" sz="2400" b="1" i="1" dirty="0" err="1" smtClean="0">
                  <a:solidFill>
                    <a:srgbClr val="0070C0"/>
                  </a:solidFill>
                  <a:effectLst/>
                  <a:latin typeface="Segoe UI" pitchFamily="34" charset="0"/>
                  <a:ea typeface="Segoe UI" pitchFamily="34" charset="0"/>
                  <a:cs typeface="Segoe UI" pitchFamily="34" charset="0"/>
                </a:rPr>
                <a:t>xuất</a:t>
              </a:r>
              <a:r>
                <a:rPr lang="en-US" sz="2400" b="1" i="1" dirty="0" smtClean="0">
                  <a:solidFill>
                    <a:srgbClr val="0070C0"/>
                  </a:solidFill>
                  <a:effectLst/>
                  <a:latin typeface="Segoe UI" pitchFamily="34" charset="0"/>
                  <a:ea typeface="Segoe UI" pitchFamily="34" charset="0"/>
                  <a:cs typeface="Segoe UI" pitchFamily="34" charset="0"/>
                </a:rPr>
                <a:t> </a:t>
              </a:r>
              <a:r>
                <a:rPr lang="en-US" sz="2400" b="1" i="1" dirty="0">
                  <a:solidFill>
                    <a:srgbClr val="0070C0"/>
                  </a:solidFill>
                  <a:effectLst/>
                  <a:latin typeface="Segoe UI" pitchFamily="34" charset="0"/>
                  <a:ea typeface="Segoe UI" pitchFamily="34" charset="0"/>
                  <a:cs typeface="Segoe UI" pitchFamily="34" charset="0"/>
                </a:rPr>
                <a:t>Report</a:t>
              </a:r>
              <a:endParaRPr lang="en-US" sz="2400" i="1" dirty="0">
                <a:solidFill>
                  <a:srgbClr val="0070C0"/>
                </a:solidFill>
                <a:effectLst/>
                <a:latin typeface="Segoe UI" pitchFamily="34" charset="0"/>
                <a:ea typeface="Segoe UI" pitchFamily="34" charset="0"/>
                <a:cs typeface="Segoe UI" pitchFamily="34" charset="0"/>
              </a:endParaRPr>
            </a:p>
          </p:txBody>
        </p:sp>
        <p:sp>
          <p:nvSpPr>
            <p:cNvPr id="19" name="Rounded Rectangle 18"/>
            <p:cNvSpPr/>
            <p:nvPr/>
          </p:nvSpPr>
          <p:spPr>
            <a:xfrm>
              <a:off x="0" y="2552131"/>
              <a:ext cx="3766185" cy="3807460"/>
            </a:xfrm>
            <a:prstGeom prst="roundRect">
              <a:avLst>
                <a:gd name="adj" fmla="val 3984"/>
              </a:avLst>
            </a:prstGeom>
            <a:grp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lnSpc>
                  <a:spcPct val="115000"/>
                </a:lnSpc>
                <a:spcBef>
                  <a:spcPts val="0"/>
                </a:spcBef>
                <a:spcAft>
                  <a:spcPts val="1000"/>
                </a:spcAft>
              </a:pPr>
              <a:r>
                <a:rPr lang="en-US" sz="2400" b="1" i="1" dirty="0" err="1" smtClean="0">
                  <a:solidFill>
                    <a:srgbClr val="0070C0"/>
                  </a:solidFill>
                  <a:effectLst/>
                  <a:latin typeface="Segoe UI" pitchFamily="34" charset="0"/>
                  <a:ea typeface="Segoe UI" pitchFamily="34" charset="0"/>
                  <a:cs typeface="Segoe UI" pitchFamily="34" charset="0"/>
                </a:rPr>
                <a:t>Tạo</a:t>
              </a:r>
              <a:r>
                <a:rPr lang="en-US" sz="2400" b="1" i="1" dirty="0" smtClean="0">
                  <a:solidFill>
                    <a:srgbClr val="0070C0"/>
                  </a:solidFill>
                  <a:effectLst/>
                  <a:latin typeface="Segoe UI" pitchFamily="34" charset="0"/>
                  <a:ea typeface="Segoe UI" pitchFamily="34" charset="0"/>
                  <a:cs typeface="Segoe UI" pitchFamily="34" charset="0"/>
                </a:rPr>
                <a:t> Report</a:t>
              </a:r>
              <a:endParaRPr lang="en-US" sz="2400" i="1" dirty="0">
                <a:solidFill>
                  <a:srgbClr val="0070C0"/>
                </a:solidFill>
                <a:effectLst/>
                <a:latin typeface="Segoe UI" pitchFamily="34" charset="0"/>
                <a:ea typeface="Segoe UI" pitchFamily="34" charset="0"/>
                <a:cs typeface="Segoe UI" pitchFamily="34" charset="0"/>
              </a:endParaRPr>
            </a:p>
          </p:txBody>
        </p:sp>
        <p:sp>
          <p:nvSpPr>
            <p:cNvPr id="20" name="Rounded Rectangle 19"/>
            <p:cNvSpPr/>
            <p:nvPr/>
          </p:nvSpPr>
          <p:spPr>
            <a:xfrm>
              <a:off x="272955" y="3425588"/>
              <a:ext cx="3247390" cy="799465"/>
            </a:xfrm>
            <a:prstGeom prst="roundRect">
              <a:avLst/>
            </a:prstGeom>
            <a:grp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2000" i="1" dirty="0" err="1" smtClean="0">
                  <a:solidFill>
                    <a:srgbClr val="0070C0"/>
                  </a:solidFill>
                  <a:effectLst/>
                  <a:latin typeface="Segoe UI" pitchFamily="34" charset="0"/>
                  <a:ea typeface="Segoe UI" pitchFamily="34" charset="0"/>
                  <a:cs typeface="Segoe UI" pitchFamily="34" charset="0"/>
                </a:rPr>
                <a:t>Truy</a:t>
              </a:r>
              <a:r>
                <a:rPr lang="en-US" sz="2000" i="1" dirty="0" smtClean="0">
                  <a:solidFill>
                    <a:srgbClr val="0070C0"/>
                  </a:solidFill>
                  <a:effectLst/>
                  <a:latin typeface="Segoe UI" pitchFamily="34" charset="0"/>
                  <a:ea typeface="Segoe UI" pitchFamily="34" charset="0"/>
                  <a:cs typeface="Segoe UI" pitchFamily="34" charset="0"/>
                </a:rPr>
                <a:t> </a:t>
              </a:r>
              <a:r>
                <a:rPr lang="en-US" sz="2000" i="1" dirty="0" err="1" smtClean="0">
                  <a:solidFill>
                    <a:srgbClr val="0070C0"/>
                  </a:solidFill>
                  <a:effectLst/>
                  <a:latin typeface="Segoe UI" pitchFamily="34" charset="0"/>
                  <a:ea typeface="Segoe UI" pitchFamily="34" charset="0"/>
                  <a:cs typeface="Segoe UI" pitchFamily="34" charset="0"/>
                </a:rPr>
                <a:t>vấn</a:t>
              </a:r>
              <a:r>
                <a:rPr lang="en-US" sz="2000" i="1" dirty="0" smtClean="0">
                  <a:solidFill>
                    <a:srgbClr val="0070C0"/>
                  </a:solidFill>
                  <a:effectLst/>
                  <a:latin typeface="Segoe UI" pitchFamily="34" charset="0"/>
                  <a:ea typeface="Segoe UI" pitchFamily="34" charset="0"/>
                  <a:cs typeface="Segoe UI" pitchFamily="34" charset="0"/>
                </a:rPr>
                <a:t> </a:t>
              </a:r>
              <a:r>
                <a:rPr lang="en-US" sz="2000" i="1" dirty="0" err="1" smtClean="0">
                  <a:solidFill>
                    <a:srgbClr val="0070C0"/>
                  </a:solidFill>
                  <a:effectLst/>
                  <a:latin typeface="Segoe UI" pitchFamily="34" charset="0"/>
                  <a:ea typeface="Segoe UI" pitchFamily="34" charset="0"/>
                  <a:cs typeface="Segoe UI" pitchFamily="34" charset="0"/>
                </a:rPr>
                <a:t>dữ</a:t>
              </a:r>
              <a:r>
                <a:rPr lang="en-US" sz="2000" i="1" dirty="0" smtClean="0">
                  <a:solidFill>
                    <a:srgbClr val="0070C0"/>
                  </a:solidFill>
                  <a:effectLst/>
                  <a:latin typeface="Segoe UI" pitchFamily="34" charset="0"/>
                  <a:ea typeface="Segoe UI" pitchFamily="34" charset="0"/>
                  <a:cs typeface="Segoe UI" pitchFamily="34" charset="0"/>
                </a:rPr>
                <a:t> </a:t>
              </a:r>
              <a:r>
                <a:rPr lang="en-US" sz="2000" i="1" dirty="0" err="1" smtClean="0">
                  <a:solidFill>
                    <a:srgbClr val="0070C0"/>
                  </a:solidFill>
                  <a:effectLst/>
                  <a:latin typeface="Segoe UI" pitchFamily="34" charset="0"/>
                  <a:ea typeface="Segoe UI" pitchFamily="34" charset="0"/>
                  <a:cs typeface="Segoe UI" pitchFamily="34" charset="0"/>
                </a:rPr>
                <a:t>liệu</a:t>
              </a:r>
              <a:endParaRPr lang="en-US" sz="2000" i="1" dirty="0">
                <a:solidFill>
                  <a:srgbClr val="0070C0"/>
                </a:solidFill>
                <a:effectLst/>
                <a:latin typeface="Segoe UI" pitchFamily="34" charset="0"/>
                <a:ea typeface="Segoe UI" pitchFamily="34" charset="0"/>
                <a:cs typeface="Segoe UI" pitchFamily="34" charset="0"/>
              </a:endParaRPr>
            </a:p>
          </p:txBody>
        </p:sp>
        <p:sp>
          <p:nvSpPr>
            <p:cNvPr id="21" name="Rounded Rectangle 20"/>
            <p:cNvSpPr/>
            <p:nvPr/>
          </p:nvSpPr>
          <p:spPr>
            <a:xfrm>
              <a:off x="280440" y="5390866"/>
              <a:ext cx="3247390" cy="799465"/>
            </a:xfrm>
            <a:prstGeom prst="roundRect">
              <a:avLst/>
            </a:prstGeom>
            <a:grp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2000" i="1" dirty="0">
                  <a:solidFill>
                    <a:srgbClr val="0070C0"/>
                  </a:solidFill>
                  <a:effectLst/>
                  <a:latin typeface="Segoe UI" pitchFamily="34" charset="0"/>
                  <a:ea typeface="Segoe UI" pitchFamily="34" charset="0"/>
                  <a:cs typeface="Segoe UI" pitchFamily="34" charset="0"/>
                </a:rPr>
                <a:t>Deploy Report</a:t>
              </a:r>
            </a:p>
          </p:txBody>
        </p:sp>
        <p:sp>
          <p:nvSpPr>
            <p:cNvPr id="22" name="Rounded Rectangle 21"/>
            <p:cNvSpPr/>
            <p:nvPr/>
          </p:nvSpPr>
          <p:spPr>
            <a:xfrm>
              <a:off x="276941" y="4408226"/>
              <a:ext cx="3247390" cy="799465"/>
            </a:xfrm>
            <a:prstGeom prst="roundRect">
              <a:avLst/>
            </a:prstGeom>
            <a:grp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2000" i="1" dirty="0" err="1" smtClean="0">
                  <a:solidFill>
                    <a:srgbClr val="0070C0"/>
                  </a:solidFill>
                  <a:effectLst/>
                  <a:latin typeface="Segoe UI" pitchFamily="34" charset="0"/>
                  <a:ea typeface="Segoe UI" pitchFamily="34" charset="0"/>
                  <a:cs typeface="Segoe UI" pitchFamily="34" charset="0"/>
                </a:rPr>
                <a:t>Thiết</a:t>
              </a:r>
              <a:r>
                <a:rPr lang="en-US" sz="2000" i="1" dirty="0" smtClean="0">
                  <a:solidFill>
                    <a:srgbClr val="0070C0"/>
                  </a:solidFill>
                  <a:effectLst/>
                  <a:latin typeface="Segoe UI" pitchFamily="34" charset="0"/>
                  <a:ea typeface="Segoe UI" pitchFamily="34" charset="0"/>
                  <a:cs typeface="Segoe UI" pitchFamily="34" charset="0"/>
                </a:rPr>
                <a:t> </a:t>
              </a:r>
              <a:r>
                <a:rPr lang="en-US" sz="2000" i="1" dirty="0" err="1" smtClean="0">
                  <a:solidFill>
                    <a:srgbClr val="0070C0"/>
                  </a:solidFill>
                  <a:effectLst/>
                  <a:latin typeface="Segoe UI" pitchFamily="34" charset="0"/>
                  <a:ea typeface="Segoe UI" pitchFamily="34" charset="0"/>
                  <a:cs typeface="Segoe UI" pitchFamily="34" charset="0"/>
                </a:rPr>
                <a:t>kế</a:t>
              </a:r>
              <a:r>
                <a:rPr lang="en-US" sz="2000" i="1" dirty="0" smtClean="0">
                  <a:solidFill>
                    <a:srgbClr val="0070C0"/>
                  </a:solidFill>
                  <a:effectLst/>
                  <a:latin typeface="Segoe UI" pitchFamily="34" charset="0"/>
                  <a:ea typeface="Segoe UI" pitchFamily="34" charset="0"/>
                  <a:cs typeface="Segoe UI" pitchFamily="34" charset="0"/>
                </a:rPr>
                <a:t> Report</a:t>
              </a:r>
              <a:endParaRPr lang="en-US" sz="2000" i="1" dirty="0">
                <a:solidFill>
                  <a:srgbClr val="0070C0"/>
                </a:solidFill>
                <a:effectLst/>
                <a:latin typeface="Segoe UI" pitchFamily="34" charset="0"/>
                <a:ea typeface="Segoe UI" pitchFamily="34" charset="0"/>
                <a:cs typeface="Segoe UI" pitchFamily="34" charset="0"/>
              </a:endParaRPr>
            </a:p>
          </p:txBody>
        </p:sp>
      </p:grpSp>
    </p:spTree>
    <p:extLst>
      <p:ext uri="{BB962C8B-B14F-4D97-AF65-F5344CB8AC3E}">
        <p14:creationId xmlns:p14="http://schemas.microsoft.com/office/powerpoint/2010/main" val="306744798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6454775" cy="846138"/>
          </a:xfrm>
        </p:spPr>
        <p:txBody>
          <a:bodyPr/>
          <a:lstStyle/>
          <a:p>
            <a:r>
              <a:rPr lang="en-US" sz="2800" i="1" dirty="0" err="1" smtClean="0"/>
              <a:t>Tạo</a:t>
            </a:r>
            <a:r>
              <a:rPr lang="en-US" sz="2800" i="1" dirty="0" smtClean="0"/>
              <a:t> Report</a:t>
            </a:r>
            <a:endParaRPr lang="en-US" sz="2800" i="1" dirty="0"/>
          </a:p>
        </p:txBody>
      </p:sp>
      <p:sp>
        <p:nvSpPr>
          <p:cNvPr id="5" name="Title 1"/>
          <p:cNvSpPr txBox="1">
            <a:spLocks/>
          </p:cNvSpPr>
          <p:nvPr/>
        </p:nvSpPr>
        <p:spPr bwMode="gray">
          <a:xfrm>
            <a:off x="434108" y="1219200"/>
            <a:ext cx="6302375" cy="69373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3000" b="1">
                <a:solidFill>
                  <a:srgbClr val="000000"/>
                </a:solidFill>
                <a:latin typeface="Tahoma" pitchFamily="34" charset="0"/>
                <a:ea typeface="Tahoma" pitchFamily="34" charset="0"/>
                <a:cs typeface="Tahoma" pitchFamily="34" charset="0"/>
              </a:defRPr>
            </a:lvl1pPr>
            <a:lvl2pPr algn="l" rtl="0" eaLnBrk="1" fontAlgn="base" hangingPunct="1">
              <a:spcBef>
                <a:spcPct val="0"/>
              </a:spcBef>
              <a:spcAft>
                <a:spcPct val="0"/>
              </a:spcAft>
              <a:defRPr sz="4200" b="1">
                <a:solidFill>
                  <a:srgbClr val="000000"/>
                </a:solidFill>
                <a:latin typeface="Arial" charset="0"/>
              </a:defRPr>
            </a:lvl2pPr>
            <a:lvl3pPr algn="l" rtl="0" eaLnBrk="1" fontAlgn="base" hangingPunct="1">
              <a:spcBef>
                <a:spcPct val="0"/>
              </a:spcBef>
              <a:spcAft>
                <a:spcPct val="0"/>
              </a:spcAft>
              <a:defRPr sz="4200" b="1">
                <a:solidFill>
                  <a:srgbClr val="000000"/>
                </a:solidFill>
                <a:latin typeface="Arial" charset="0"/>
              </a:defRPr>
            </a:lvl3pPr>
            <a:lvl4pPr algn="l" rtl="0" eaLnBrk="1" fontAlgn="base" hangingPunct="1">
              <a:spcBef>
                <a:spcPct val="0"/>
              </a:spcBef>
              <a:spcAft>
                <a:spcPct val="0"/>
              </a:spcAft>
              <a:defRPr sz="4200" b="1">
                <a:solidFill>
                  <a:srgbClr val="000000"/>
                </a:solidFill>
                <a:latin typeface="Arial" charset="0"/>
              </a:defRPr>
            </a:lvl4pPr>
            <a:lvl5pPr algn="l" rtl="0" eaLnBrk="1" fontAlgn="base" hangingPunct="1">
              <a:spcBef>
                <a:spcPct val="0"/>
              </a:spcBef>
              <a:spcAft>
                <a:spcPct val="0"/>
              </a:spcAft>
              <a:defRPr sz="4200" b="1">
                <a:solidFill>
                  <a:srgbClr val="000000"/>
                </a:solidFill>
                <a:latin typeface="Arial" charset="0"/>
              </a:defRPr>
            </a:lvl5pPr>
            <a:lvl6pPr marL="457200" algn="l" rtl="0" eaLnBrk="1" fontAlgn="base" hangingPunct="1">
              <a:spcBef>
                <a:spcPct val="0"/>
              </a:spcBef>
              <a:spcAft>
                <a:spcPct val="0"/>
              </a:spcAft>
              <a:defRPr sz="4200" b="1">
                <a:solidFill>
                  <a:srgbClr val="000000"/>
                </a:solidFill>
                <a:latin typeface="Arial" charset="0"/>
              </a:defRPr>
            </a:lvl6pPr>
            <a:lvl7pPr marL="914400" algn="l" rtl="0" eaLnBrk="1" fontAlgn="base" hangingPunct="1">
              <a:spcBef>
                <a:spcPct val="0"/>
              </a:spcBef>
              <a:spcAft>
                <a:spcPct val="0"/>
              </a:spcAft>
              <a:defRPr sz="4200" b="1">
                <a:solidFill>
                  <a:srgbClr val="000000"/>
                </a:solidFill>
                <a:latin typeface="Arial" charset="0"/>
              </a:defRPr>
            </a:lvl7pPr>
            <a:lvl8pPr marL="1371600" algn="l" rtl="0" eaLnBrk="1" fontAlgn="base" hangingPunct="1">
              <a:spcBef>
                <a:spcPct val="0"/>
              </a:spcBef>
              <a:spcAft>
                <a:spcPct val="0"/>
              </a:spcAft>
              <a:defRPr sz="4200" b="1">
                <a:solidFill>
                  <a:srgbClr val="000000"/>
                </a:solidFill>
                <a:latin typeface="Arial" charset="0"/>
              </a:defRPr>
            </a:lvl8pPr>
            <a:lvl9pPr marL="1828800" algn="l" rtl="0" eaLnBrk="1" fontAlgn="base" hangingPunct="1">
              <a:spcBef>
                <a:spcPct val="0"/>
              </a:spcBef>
              <a:spcAft>
                <a:spcPct val="0"/>
              </a:spcAft>
              <a:defRPr sz="4200" b="1">
                <a:solidFill>
                  <a:srgbClr val="000000"/>
                </a:solidFill>
                <a:latin typeface="Arial" charset="0"/>
              </a:defRPr>
            </a:lvl9pPr>
          </a:lstStyle>
          <a:p>
            <a:endParaRPr lang="en-US" sz="2400" b="0" i="1" dirty="0">
              <a:solidFill>
                <a:srgbClr val="0070C0"/>
              </a:solidFill>
              <a:latin typeface="Segoe UI" pitchFamily="34" charset="0"/>
              <a:ea typeface="Segoe UI" pitchFamily="34" charset="0"/>
              <a:cs typeface="Segoe UI" pitchFamily="34" charset="0"/>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2284" y="1781175"/>
            <a:ext cx="4610100" cy="119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0550" y="3200400"/>
            <a:ext cx="5962650" cy="335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Content Placeholder 2"/>
          <p:cNvSpPr>
            <a:spLocks noGrp="1"/>
          </p:cNvSpPr>
          <p:nvPr>
            <p:ph idx="1"/>
          </p:nvPr>
        </p:nvSpPr>
        <p:spPr>
          <a:xfrm>
            <a:off x="304800" y="1143000"/>
            <a:ext cx="4897584" cy="639763"/>
          </a:xfrm>
        </p:spPr>
        <p:txBody>
          <a:bodyPr/>
          <a:lstStyle/>
          <a:p>
            <a:r>
              <a:rPr lang="en-US" dirty="0" err="1" smtClean="0"/>
              <a:t>Tạo</a:t>
            </a:r>
            <a:r>
              <a:rPr lang="en-US" dirty="0" smtClean="0"/>
              <a:t> Report Server Project</a:t>
            </a:r>
          </a:p>
        </p:txBody>
      </p:sp>
    </p:spTree>
    <p:extLst>
      <p:ext uri="{BB962C8B-B14F-4D97-AF65-F5344CB8AC3E}">
        <p14:creationId xmlns:p14="http://schemas.microsoft.com/office/powerpoint/2010/main" val="292677166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6454775" cy="846138"/>
          </a:xfrm>
        </p:spPr>
        <p:txBody>
          <a:bodyPr/>
          <a:lstStyle/>
          <a:p>
            <a:r>
              <a:rPr lang="en-US" sz="2800" i="1" dirty="0" err="1" smtClean="0"/>
              <a:t>Tạo</a:t>
            </a:r>
            <a:r>
              <a:rPr lang="en-US" sz="2800" i="1" dirty="0" smtClean="0"/>
              <a:t> Report</a:t>
            </a:r>
            <a:endParaRPr lang="en-US" sz="2800" i="1" dirty="0"/>
          </a:p>
        </p:txBody>
      </p:sp>
      <p:sp>
        <p:nvSpPr>
          <p:cNvPr id="5" name="Title 1"/>
          <p:cNvSpPr txBox="1">
            <a:spLocks/>
          </p:cNvSpPr>
          <p:nvPr/>
        </p:nvSpPr>
        <p:spPr bwMode="gray">
          <a:xfrm>
            <a:off x="445653" y="1752600"/>
            <a:ext cx="7783947" cy="12192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defPPr>
              <a:defRPr lang="en-US"/>
            </a:defPPr>
            <a:lvl1pPr eaLnBrk="1" hangingPunct="1">
              <a:defRPr sz="2400" b="0" i="1">
                <a:solidFill>
                  <a:srgbClr val="0070C0"/>
                </a:solidFill>
                <a:latin typeface="Segoe UI" pitchFamily="34" charset="0"/>
                <a:ea typeface="Segoe UI" pitchFamily="34" charset="0"/>
                <a:cs typeface="Segoe UI" pitchFamily="34" charset="0"/>
              </a:defRPr>
            </a:lvl1pPr>
            <a:lvl2pPr eaLnBrk="1" hangingPunct="1">
              <a:defRPr sz="4200" b="1">
                <a:solidFill>
                  <a:srgbClr val="000000"/>
                </a:solidFill>
              </a:defRPr>
            </a:lvl2pPr>
            <a:lvl3pPr eaLnBrk="1" hangingPunct="1">
              <a:defRPr sz="4200" b="1">
                <a:solidFill>
                  <a:srgbClr val="000000"/>
                </a:solidFill>
              </a:defRPr>
            </a:lvl3pPr>
            <a:lvl4pPr eaLnBrk="1" hangingPunct="1">
              <a:defRPr sz="4200" b="1">
                <a:solidFill>
                  <a:srgbClr val="000000"/>
                </a:solidFill>
              </a:defRPr>
            </a:lvl4pPr>
            <a:lvl5pPr eaLnBrk="1" hangingPunct="1">
              <a:defRPr sz="4200" b="1">
                <a:solidFill>
                  <a:srgbClr val="000000"/>
                </a:solidFill>
              </a:defRPr>
            </a:lvl5pPr>
            <a:lvl6pPr marL="457200" fontAlgn="base">
              <a:spcBef>
                <a:spcPct val="0"/>
              </a:spcBef>
              <a:spcAft>
                <a:spcPct val="0"/>
              </a:spcAft>
              <a:defRPr sz="4200" b="1">
                <a:solidFill>
                  <a:srgbClr val="000000"/>
                </a:solidFill>
              </a:defRPr>
            </a:lvl6pPr>
            <a:lvl7pPr marL="914400" fontAlgn="base">
              <a:spcBef>
                <a:spcPct val="0"/>
              </a:spcBef>
              <a:spcAft>
                <a:spcPct val="0"/>
              </a:spcAft>
              <a:defRPr sz="4200" b="1">
                <a:solidFill>
                  <a:srgbClr val="000000"/>
                </a:solidFill>
              </a:defRPr>
            </a:lvl7pPr>
            <a:lvl8pPr marL="1371600" fontAlgn="base">
              <a:spcBef>
                <a:spcPct val="0"/>
              </a:spcBef>
              <a:spcAft>
                <a:spcPct val="0"/>
              </a:spcAft>
              <a:defRPr sz="4200" b="1">
                <a:solidFill>
                  <a:srgbClr val="000000"/>
                </a:solidFill>
              </a:defRPr>
            </a:lvl8pPr>
            <a:lvl9pPr marL="1828800" fontAlgn="base">
              <a:spcBef>
                <a:spcPct val="0"/>
              </a:spcBef>
              <a:spcAft>
                <a:spcPct val="0"/>
              </a:spcAft>
              <a:defRPr sz="4200" b="1">
                <a:solidFill>
                  <a:srgbClr val="000000"/>
                </a:solidFill>
              </a:defRPr>
            </a:lvl9pPr>
          </a:lstStyle>
          <a:p>
            <a:r>
              <a:rPr lang="en-US" sz="2000" dirty="0" smtClean="0"/>
              <a:t>Ở </a:t>
            </a:r>
            <a:r>
              <a:rPr lang="en-US" sz="2000" dirty="0"/>
              <a:t>M</a:t>
            </a:r>
            <a:r>
              <a:rPr lang="en-US" sz="2000" dirty="0" smtClean="0"/>
              <a:t>enu </a:t>
            </a:r>
            <a:r>
              <a:rPr lang="en-US" sz="2000" dirty="0"/>
              <a:t>Solution Explorer, click </a:t>
            </a:r>
            <a:r>
              <a:rPr lang="en-US" sz="2000" dirty="0" err="1"/>
              <a:t>phải</a:t>
            </a:r>
            <a:r>
              <a:rPr lang="en-US" sz="2000" dirty="0"/>
              <a:t> </a:t>
            </a:r>
            <a:r>
              <a:rPr lang="en-US" sz="2000" dirty="0" err="1"/>
              <a:t>vào</a:t>
            </a:r>
            <a:r>
              <a:rPr lang="en-US" sz="2000" dirty="0"/>
              <a:t> </a:t>
            </a:r>
            <a:r>
              <a:rPr lang="en-US" sz="2000" dirty="0" err="1"/>
              <a:t>mục</a:t>
            </a:r>
            <a:r>
              <a:rPr lang="en-US" sz="2000" dirty="0"/>
              <a:t> Reports -&gt; Add -&gt; New Item</a:t>
            </a:r>
          </a:p>
          <a:p>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8150" y="2667000"/>
            <a:ext cx="3219450" cy="1495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33800" y="2782973"/>
            <a:ext cx="5062105" cy="32368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Content Placeholder 2"/>
          <p:cNvSpPr>
            <a:spLocks noGrp="1"/>
          </p:cNvSpPr>
          <p:nvPr>
            <p:ph idx="1"/>
          </p:nvPr>
        </p:nvSpPr>
        <p:spPr>
          <a:xfrm>
            <a:off x="304800" y="1143000"/>
            <a:ext cx="4897584" cy="639763"/>
          </a:xfrm>
        </p:spPr>
        <p:txBody>
          <a:bodyPr/>
          <a:lstStyle/>
          <a:p>
            <a:r>
              <a:rPr lang="en-US" dirty="0" err="1" smtClean="0"/>
              <a:t>Tạo</a:t>
            </a:r>
            <a:r>
              <a:rPr lang="en-US" dirty="0" smtClean="0"/>
              <a:t> Report Server Project</a:t>
            </a:r>
          </a:p>
        </p:txBody>
      </p:sp>
    </p:spTree>
    <p:extLst>
      <p:ext uri="{BB962C8B-B14F-4D97-AF65-F5344CB8AC3E}">
        <p14:creationId xmlns:p14="http://schemas.microsoft.com/office/powerpoint/2010/main" val="198016563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44462"/>
            <a:ext cx="6454775" cy="846138"/>
          </a:xfrm>
        </p:spPr>
        <p:txBody>
          <a:bodyPr/>
          <a:lstStyle/>
          <a:p>
            <a:pPr>
              <a:spcBef>
                <a:spcPts val="1600"/>
              </a:spcBef>
              <a:spcAft>
                <a:spcPts val="1600"/>
              </a:spcAft>
            </a:pPr>
            <a:r>
              <a:rPr lang="en-US" sz="2800" i="1" dirty="0" err="1" smtClean="0"/>
              <a:t>Tạo</a:t>
            </a:r>
            <a:r>
              <a:rPr lang="en-US" sz="2800" i="1" dirty="0" smtClean="0"/>
              <a:t> Report</a:t>
            </a:r>
            <a:endParaRPr lang="en-US" sz="2800" i="1" dirty="0"/>
          </a:p>
        </p:txBody>
      </p:sp>
      <p:sp>
        <p:nvSpPr>
          <p:cNvPr id="5" name="Title 1"/>
          <p:cNvSpPr txBox="1">
            <a:spLocks/>
          </p:cNvSpPr>
          <p:nvPr/>
        </p:nvSpPr>
        <p:spPr bwMode="gray">
          <a:xfrm>
            <a:off x="485340" y="1828800"/>
            <a:ext cx="8125260" cy="69373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3000" b="1">
                <a:solidFill>
                  <a:srgbClr val="000000"/>
                </a:solidFill>
                <a:latin typeface="Tahoma" pitchFamily="34" charset="0"/>
                <a:ea typeface="Tahoma" pitchFamily="34" charset="0"/>
                <a:cs typeface="Tahoma" pitchFamily="34" charset="0"/>
              </a:defRPr>
            </a:lvl1pPr>
            <a:lvl2pPr algn="l" rtl="0" eaLnBrk="1" fontAlgn="base" hangingPunct="1">
              <a:spcBef>
                <a:spcPct val="0"/>
              </a:spcBef>
              <a:spcAft>
                <a:spcPct val="0"/>
              </a:spcAft>
              <a:defRPr sz="4200" b="1">
                <a:solidFill>
                  <a:srgbClr val="000000"/>
                </a:solidFill>
                <a:latin typeface="Arial" charset="0"/>
              </a:defRPr>
            </a:lvl2pPr>
            <a:lvl3pPr algn="l" rtl="0" eaLnBrk="1" fontAlgn="base" hangingPunct="1">
              <a:spcBef>
                <a:spcPct val="0"/>
              </a:spcBef>
              <a:spcAft>
                <a:spcPct val="0"/>
              </a:spcAft>
              <a:defRPr sz="4200" b="1">
                <a:solidFill>
                  <a:srgbClr val="000000"/>
                </a:solidFill>
                <a:latin typeface="Arial" charset="0"/>
              </a:defRPr>
            </a:lvl3pPr>
            <a:lvl4pPr algn="l" rtl="0" eaLnBrk="1" fontAlgn="base" hangingPunct="1">
              <a:spcBef>
                <a:spcPct val="0"/>
              </a:spcBef>
              <a:spcAft>
                <a:spcPct val="0"/>
              </a:spcAft>
              <a:defRPr sz="4200" b="1">
                <a:solidFill>
                  <a:srgbClr val="000000"/>
                </a:solidFill>
                <a:latin typeface="Arial" charset="0"/>
              </a:defRPr>
            </a:lvl4pPr>
            <a:lvl5pPr algn="l" rtl="0" eaLnBrk="1" fontAlgn="base" hangingPunct="1">
              <a:spcBef>
                <a:spcPct val="0"/>
              </a:spcBef>
              <a:spcAft>
                <a:spcPct val="0"/>
              </a:spcAft>
              <a:defRPr sz="4200" b="1">
                <a:solidFill>
                  <a:srgbClr val="000000"/>
                </a:solidFill>
                <a:latin typeface="Arial" charset="0"/>
              </a:defRPr>
            </a:lvl5pPr>
            <a:lvl6pPr marL="457200" algn="l" rtl="0" eaLnBrk="1" fontAlgn="base" hangingPunct="1">
              <a:spcBef>
                <a:spcPct val="0"/>
              </a:spcBef>
              <a:spcAft>
                <a:spcPct val="0"/>
              </a:spcAft>
              <a:defRPr sz="4200" b="1">
                <a:solidFill>
                  <a:srgbClr val="000000"/>
                </a:solidFill>
                <a:latin typeface="Arial" charset="0"/>
              </a:defRPr>
            </a:lvl6pPr>
            <a:lvl7pPr marL="914400" algn="l" rtl="0" eaLnBrk="1" fontAlgn="base" hangingPunct="1">
              <a:spcBef>
                <a:spcPct val="0"/>
              </a:spcBef>
              <a:spcAft>
                <a:spcPct val="0"/>
              </a:spcAft>
              <a:defRPr sz="4200" b="1">
                <a:solidFill>
                  <a:srgbClr val="000000"/>
                </a:solidFill>
                <a:latin typeface="Arial" charset="0"/>
              </a:defRPr>
            </a:lvl7pPr>
            <a:lvl8pPr marL="1371600" algn="l" rtl="0" eaLnBrk="1" fontAlgn="base" hangingPunct="1">
              <a:spcBef>
                <a:spcPct val="0"/>
              </a:spcBef>
              <a:spcAft>
                <a:spcPct val="0"/>
              </a:spcAft>
              <a:defRPr sz="4200" b="1">
                <a:solidFill>
                  <a:srgbClr val="000000"/>
                </a:solidFill>
                <a:latin typeface="Arial" charset="0"/>
              </a:defRPr>
            </a:lvl8pPr>
            <a:lvl9pPr marL="1828800" algn="l" rtl="0" eaLnBrk="1" fontAlgn="base" hangingPunct="1">
              <a:spcBef>
                <a:spcPct val="0"/>
              </a:spcBef>
              <a:spcAft>
                <a:spcPct val="0"/>
              </a:spcAft>
              <a:defRPr sz="4200" b="1">
                <a:solidFill>
                  <a:srgbClr val="000000"/>
                </a:solidFill>
                <a:latin typeface="Arial" charset="0"/>
              </a:defRPr>
            </a:lvl9pPr>
          </a:lstStyle>
          <a:p>
            <a:r>
              <a:rPr lang="en-US" sz="2000" b="0" i="1" dirty="0" smtClean="0">
                <a:solidFill>
                  <a:srgbClr val="0070C0"/>
                </a:solidFill>
                <a:latin typeface="Segoe UI" pitchFamily="34" charset="0"/>
                <a:ea typeface="Segoe UI" pitchFamily="34" charset="0"/>
                <a:cs typeface="Segoe UI" pitchFamily="34" charset="0"/>
              </a:rPr>
              <a:t>Ở </a:t>
            </a:r>
            <a:r>
              <a:rPr lang="en-US" sz="2000" b="0" i="1" dirty="0" err="1" smtClean="0">
                <a:solidFill>
                  <a:srgbClr val="0070C0"/>
                </a:solidFill>
                <a:latin typeface="Segoe UI" pitchFamily="34" charset="0"/>
                <a:ea typeface="Segoe UI" pitchFamily="34" charset="0"/>
                <a:cs typeface="Segoe UI" pitchFamily="34" charset="0"/>
              </a:rPr>
              <a:t>mục</a:t>
            </a:r>
            <a:r>
              <a:rPr lang="en-US" sz="2000" b="0" i="1" dirty="0" smtClean="0">
                <a:solidFill>
                  <a:srgbClr val="0070C0"/>
                </a:solidFill>
                <a:latin typeface="Segoe UI" pitchFamily="34" charset="0"/>
                <a:ea typeface="Segoe UI" pitchFamily="34" charset="0"/>
                <a:cs typeface="Segoe UI" pitchFamily="34" charset="0"/>
              </a:rPr>
              <a:t> Report Data </a:t>
            </a:r>
            <a:r>
              <a:rPr lang="en-US" sz="2000" b="0" i="1" dirty="0">
                <a:solidFill>
                  <a:srgbClr val="0070C0"/>
                </a:solidFill>
                <a:latin typeface="Segoe UI" pitchFamily="34" charset="0"/>
                <a:ea typeface="Segoe UI" pitchFamily="34" charset="0"/>
                <a:cs typeface="Segoe UI" pitchFamily="34" charset="0"/>
              </a:rPr>
              <a:t>-&gt; New -&gt; Data </a:t>
            </a:r>
            <a:r>
              <a:rPr lang="en-US" sz="2000" b="0" i="1" dirty="0" smtClean="0">
                <a:solidFill>
                  <a:srgbClr val="0070C0"/>
                </a:solidFill>
                <a:latin typeface="Segoe UI" pitchFamily="34" charset="0"/>
                <a:ea typeface="Segoe UI" pitchFamily="34" charset="0"/>
                <a:cs typeface="Segoe UI" pitchFamily="34" charset="0"/>
              </a:rPr>
              <a:t>Source</a:t>
            </a:r>
            <a:endParaRPr lang="en-US" sz="2000" b="0" i="1" dirty="0">
              <a:solidFill>
                <a:srgbClr val="0070C0"/>
              </a:solidFill>
              <a:latin typeface="Segoe UI" pitchFamily="34" charset="0"/>
              <a:ea typeface="Segoe UI" pitchFamily="34" charset="0"/>
              <a:cs typeface="Segoe UI" pitchFamily="34" charset="0"/>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4108" y="2705100"/>
            <a:ext cx="2917581" cy="2095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63124" y="2743200"/>
            <a:ext cx="5318925" cy="350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7"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19175" y="6343650"/>
            <a:ext cx="4924425" cy="209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itle 1"/>
          <p:cNvSpPr txBox="1">
            <a:spLocks/>
          </p:cNvSpPr>
          <p:nvPr/>
        </p:nvSpPr>
        <p:spPr bwMode="gray">
          <a:xfrm>
            <a:off x="374505" y="990600"/>
            <a:ext cx="6454775" cy="84613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3000" b="1">
                <a:solidFill>
                  <a:srgbClr val="0070C0"/>
                </a:solidFill>
                <a:latin typeface="Segoe UI" pitchFamily="34" charset="0"/>
                <a:ea typeface="Segoe UI" pitchFamily="34" charset="0"/>
                <a:cs typeface="Segoe UI" pitchFamily="34" charset="0"/>
              </a:defRPr>
            </a:lvl1pPr>
            <a:lvl2pPr algn="l" rtl="0" eaLnBrk="1" fontAlgn="base" hangingPunct="1">
              <a:spcBef>
                <a:spcPct val="0"/>
              </a:spcBef>
              <a:spcAft>
                <a:spcPct val="0"/>
              </a:spcAft>
              <a:defRPr sz="4200" b="1">
                <a:solidFill>
                  <a:srgbClr val="000000"/>
                </a:solidFill>
                <a:latin typeface="Arial" charset="0"/>
              </a:defRPr>
            </a:lvl2pPr>
            <a:lvl3pPr algn="l" rtl="0" eaLnBrk="1" fontAlgn="base" hangingPunct="1">
              <a:spcBef>
                <a:spcPct val="0"/>
              </a:spcBef>
              <a:spcAft>
                <a:spcPct val="0"/>
              </a:spcAft>
              <a:defRPr sz="4200" b="1">
                <a:solidFill>
                  <a:srgbClr val="000000"/>
                </a:solidFill>
                <a:latin typeface="Arial" charset="0"/>
              </a:defRPr>
            </a:lvl3pPr>
            <a:lvl4pPr algn="l" rtl="0" eaLnBrk="1" fontAlgn="base" hangingPunct="1">
              <a:spcBef>
                <a:spcPct val="0"/>
              </a:spcBef>
              <a:spcAft>
                <a:spcPct val="0"/>
              </a:spcAft>
              <a:defRPr sz="4200" b="1">
                <a:solidFill>
                  <a:srgbClr val="000000"/>
                </a:solidFill>
                <a:latin typeface="Arial" charset="0"/>
              </a:defRPr>
            </a:lvl4pPr>
            <a:lvl5pPr algn="l" rtl="0" eaLnBrk="1" fontAlgn="base" hangingPunct="1">
              <a:spcBef>
                <a:spcPct val="0"/>
              </a:spcBef>
              <a:spcAft>
                <a:spcPct val="0"/>
              </a:spcAft>
              <a:defRPr sz="4200" b="1">
                <a:solidFill>
                  <a:srgbClr val="000000"/>
                </a:solidFill>
                <a:latin typeface="Arial" charset="0"/>
              </a:defRPr>
            </a:lvl5pPr>
            <a:lvl6pPr marL="457200" algn="l" rtl="0" eaLnBrk="1" fontAlgn="base" hangingPunct="1">
              <a:spcBef>
                <a:spcPct val="0"/>
              </a:spcBef>
              <a:spcAft>
                <a:spcPct val="0"/>
              </a:spcAft>
              <a:defRPr sz="4200" b="1">
                <a:solidFill>
                  <a:srgbClr val="000000"/>
                </a:solidFill>
                <a:latin typeface="Arial" charset="0"/>
              </a:defRPr>
            </a:lvl6pPr>
            <a:lvl7pPr marL="914400" algn="l" rtl="0" eaLnBrk="1" fontAlgn="base" hangingPunct="1">
              <a:spcBef>
                <a:spcPct val="0"/>
              </a:spcBef>
              <a:spcAft>
                <a:spcPct val="0"/>
              </a:spcAft>
              <a:defRPr sz="4200" b="1">
                <a:solidFill>
                  <a:srgbClr val="000000"/>
                </a:solidFill>
                <a:latin typeface="Arial" charset="0"/>
              </a:defRPr>
            </a:lvl7pPr>
            <a:lvl8pPr marL="1371600" algn="l" rtl="0" eaLnBrk="1" fontAlgn="base" hangingPunct="1">
              <a:spcBef>
                <a:spcPct val="0"/>
              </a:spcBef>
              <a:spcAft>
                <a:spcPct val="0"/>
              </a:spcAft>
              <a:defRPr sz="4200" b="1">
                <a:solidFill>
                  <a:srgbClr val="000000"/>
                </a:solidFill>
                <a:latin typeface="Arial" charset="0"/>
              </a:defRPr>
            </a:lvl8pPr>
            <a:lvl9pPr marL="1828800" algn="l" rtl="0" eaLnBrk="1" fontAlgn="base" hangingPunct="1">
              <a:spcBef>
                <a:spcPct val="0"/>
              </a:spcBef>
              <a:spcAft>
                <a:spcPct val="0"/>
              </a:spcAft>
              <a:defRPr sz="4200" b="1">
                <a:solidFill>
                  <a:srgbClr val="000000"/>
                </a:solidFill>
                <a:latin typeface="Arial" charset="0"/>
              </a:defRPr>
            </a:lvl9pPr>
          </a:lstStyle>
          <a:p>
            <a:pPr>
              <a:spcBef>
                <a:spcPts val="1600"/>
              </a:spcBef>
              <a:spcAft>
                <a:spcPts val="1600"/>
              </a:spcAft>
            </a:pPr>
            <a:r>
              <a:rPr lang="en-US" sz="2400" i="1" dirty="0" err="1" smtClean="0"/>
              <a:t>Kết</a:t>
            </a:r>
            <a:r>
              <a:rPr lang="en-US" sz="2400" i="1" dirty="0" smtClean="0"/>
              <a:t> </a:t>
            </a:r>
            <a:r>
              <a:rPr lang="en-US" sz="2400" i="1" dirty="0" err="1" smtClean="0"/>
              <a:t>nối</a:t>
            </a:r>
            <a:r>
              <a:rPr lang="en-US" sz="2400" i="1" dirty="0" smtClean="0"/>
              <a:t> Data Source</a:t>
            </a:r>
            <a:endParaRPr lang="en-US" sz="2400" i="1" dirty="0"/>
          </a:p>
        </p:txBody>
      </p:sp>
    </p:spTree>
    <p:extLst>
      <p:ext uri="{BB962C8B-B14F-4D97-AF65-F5344CB8AC3E}">
        <p14:creationId xmlns:p14="http://schemas.microsoft.com/office/powerpoint/2010/main" val="113131351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44462"/>
            <a:ext cx="6454775" cy="846138"/>
          </a:xfrm>
        </p:spPr>
        <p:txBody>
          <a:bodyPr/>
          <a:lstStyle/>
          <a:p>
            <a:pPr>
              <a:spcBef>
                <a:spcPts val="1600"/>
              </a:spcBef>
              <a:spcAft>
                <a:spcPts val="1600"/>
              </a:spcAft>
            </a:pPr>
            <a:r>
              <a:rPr lang="en-US" sz="2800" i="1" dirty="0" err="1" smtClean="0"/>
              <a:t>Tạo</a:t>
            </a:r>
            <a:r>
              <a:rPr lang="en-US" sz="2800" i="1" dirty="0" smtClean="0"/>
              <a:t> Report</a:t>
            </a:r>
            <a:endParaRPr lang="en-US" sz="2800" i="1" dirty="0"/>
          </a:p>
        </p:txBody>
      </p:sp>
      <p:sp>
        <p:nvSpPr>
          <p:cNvPr id="8" name="Title 1"/>
          <p:cNvSpPr txBox="1">
            <a:spLocks/>
          </p:cNvSpPr>
          <p:nvPr/>
        </p:nvSpPr>
        <p:spPr bwMode="gray">
          <a:xfrm>
            <a:off x="374505" y="990600"/>
            <a:ext cx="6454775" cy="84613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3000" b="1">
                <a:solidFill>
                  <a:srgbClr val="0070C0"/>
                </a:solidFill>
                <a:latin typeface="Segoe UI" pitchFamily="34" charset="0"/>
                <a:ea typeface="Segoe UI" pitchFamily="34" charset="0"/>
                <a:cs typeface="Segoe UI" pitchFamily="34" charset="0"/>
              </a:defRPr>
            </a:lvl1pPr>
            <a:lvl2pPr algn="l" rtl="0" eaLnBrk="1" fontAlgn="base" hangingPunct="1">
              <a:spcBef>
                <a:spcPct val="0"/>
              </a:spcBef>
              <a:spcAft>
                <a:spcPct val="0"/>
              </a:spcAft>
              <a:defRPr sz="4200" b="1">
                <a:solidFill>
                  <a:srgbClr val="000000"/>
                </a:solidFill>
                <a:latin typeface="Arial" charset="0"/>
              </a:defRPr>
            </a:lvl2pPr>
            <a:lvl3pPr algn="l" rtl="0" eaLnBrk="1" fontAlgn="base" hangingPunct="1">
              <a:spcBef>
                <a:spcPct val="0"/>
              </a:spcBef>
              <a:spcAft>
                <a:spcPct val="0"/>
              </a:spcAft>
              <a:defRPr sz="4200" b="1">
                <a:solidFill>
                  <a:srgbClr val="000000"/>
                </a:solidFill>
                <a:latin typeface="Arial" charset="0"/>
              </a:defRPr>
            </a:lvl3pPr>
            <a:lvl4pPr algn="l" rtl="0" eaLnBrk="1" fontAlgn="base" hangingPunct="1">
              <a:spcBef>
                <a:spcPct val="0"/>
              </a:spcBef>
              <a:spcAft>
                <a:spcPct val="0"/>
              </a:spcAft>
              <a:defRPr sz="4200" b="1">
                <a:solidFill>
                  <a:srgbClr val="000000"/>
                </a:solidFill>
                <a:latin typeface="Arial" charset="0"/>
              </a:defRPr>
            </a:lvl4pPr>
            <a:lvl5pPr algn="l" rtl="0" eaLnBrk="1" fontAlgn="base" hangingPunct="1">
              <a:spcBef>
                <a:spcPct val="0"/>
              </a:spcBef>
              <a:spcAft>
                <a:spcPct val="0"/>
              </a:spcAft>
              <a:defRPr sz="4200" b="1">
                <a:solidFill>
                  <a:srgbClr val="000000"/>
                </a:solidFill>
                <a:latin typeface="Arial" charset="0"/>
              </a:defRPr>
            </a:lvl5pPr>
            <a:lvl6pPr marL="457200" algn="l" rtl="0" eaLnBrk="1" fontAlgn="base" hangingPunct="1">
              <a:spcBef>
                <a:spcPct val="0"/>
              </a:spcBef>
              <a:spcAft>
                <a:spcPct val="0"/>
              </a:spcAft>
              <a:defRPr sz="4200" b="1">
                <a:solidFill>
                  <a:srgbClr val="000000"/>
                </a:solidFill>
                <a:latin typeface="Arial" charset="0"/>
              </a:defRPr>
            </a:lvl6pPr>
            <a:lvl7pPr marL="914400" algn="l" rtl="0" eaLnBrk="1" fontAlgn="base" hangingPunct="1">
              <a:spcBef>
                <a:spcPct val="0"/>
              </a:spcBef>
              <a:spcAft>
                <a:spcPct val="0"/>
              </a:spcAft>
              <a:defRPr sz="4200" b="1">
                <a:solidFill>
                  <a:srgbClr val="000000"/>
                </a:solidFill>
                <a:latin typeface="Arial" charset="0"/>
              </a:defRPr>
            </a:lvl7pPr>
            <a:lvl8pPr marL="1371600" algn="l" rtl="0" eaLnBrk="1" fontAlgn="base" hangingPunct="1">
              <a:spcBef>
                <a:spcPct val="0"/>
              </a:spcBef>
              <a:spcAft>
                <a:spcPct val="0"/>
              </a:spcAft>
              <a:defRPr sz="4200" b="1">
                <a:solidFill>
                  <a:srgbClr val="000000"/>
                </a:solidFill>
                <a:latin typeface="Arial" charset="0"/>
              </a:defRPr>
            </a:lvl8pPr>
            <a:lvl9pPr marL="1828800" algn="l" rtl="0" eaLnBrk="1" fontAlgn="base" hangingPunct="1">
              <a:spcBef>
                <a:spcPct val="0"/>
              </a:spcBef>
              <a:spcAft>
                <a:spcPct val="0"/>
              </a:spcAft>
              <a:defRPr sz="4200" b="1">
                <a:solidFill>
                  <a:srgbClr val="000000"/>
                </a:solidFill>
                <a:latin typeface="Arial" charset="0"/>
              </a:defRPr>
            </a:lvl9pPr>
          </a:lstStyle>
          <a:p>
            <a:pPr>
              <a:spcBef>
                <a:spcPts val="1600"/>
              </a:spcBef>
              <a:spcAft>
                <a:spcPts val="1600"/>
              </a:spcAft>
            </a:pPr>
            <a:r>
              <a:rPr lang="en-US" sz="2400" i="1" dirty="0" err="1" smtClean="0"/>
              <a:t>Kết</a:t>
            </a:r>
            <a:r>
              <a:rPr lang="en-US" sz="2400" i="1" dirty="0" smtClean="0"/>
              <a:t> </a:t>
            </a:r>
            <a:r>
              <a:rPr lang="en-US" sz="2400" i="1" dirty="0" err="1" smtClean="0"/>
              <a:t>nối</a:t>
            </a:r>
            <a:r>
              <a:rPr lang="en-US" sz="2400" i="1" dirty="0" smtClean="0"/>
              <a:t> Data Source</a:t>
            </a:r>
            <a:endParaRPr lang="en-US" sz="2400" i="1" dirty="0"/>
          </a:p>
        </p:txBody>
      </p:sp>
      <p:pic>
        <p:nvPicPr>
          <p:cNvPr id="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2209800"/>
            <a:ext cx="3810000" cy="31724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189861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576TGp_report_light">
  <a:themeElements>
    <a:clrScheme name="Default Design 1">
      <a:dk1>
        <a:srgbClr val="000000"/>
      </a:dk1>
      <a:lt1>
        <a:srgbClr val="B4E3EE"/>
      </a:lt1>
      <a:dk2>
        <a:srgbClr val="189180"/>
      </a:dk2>
      <a:lt2>
        <a:srgbClr val="808080"/>
      </a:lt2>
      <a:accent1>
        <a:srgbClr val="FF7F00"/>
      </a:accent1>
      <a:accent2>
        <a:srgbClr val="B3DC27"/>
      </a:accent2>
      <a:accent3>
        <a:srgbClr val="D6EFF5"/>
      </a:accent3>
      <a:accent4>
        <a:srgbClr val="000000"/>
      </a:accent4>
      <a:accent5>
        <a:srgbClr val="FFC0AA"/>
      </a:accent5>
      <a:accent6>
        <a:srgbClr val="A2C722"/>
      </a:accent6>
      <a:hlink>
        <a:srgbClr val="6FB9D7"/>
      </a:hlink>
      <a:folHlink>
        <a:srgbClr val="F93D17"/>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B4E3EE"/>
        </a:lt1>
        <a:dk2>
          <a:srgbClr val="189180"/>
        </a:dk2>
        <a:lt2>
          <a:srgbClr val="808080"/>
        </a:lt2>
        <a:accent1>
          <a:srgbClr val="FF7F00"/>
        </a:accent1>
        <a:accent2>
          <a:srgbClr val="B3DC27"/>
        </a:accent2>
        <a:accent3>
          <a:srgbClr val="D6EFF5"/>
        </a:accent3>
        <a:accent4>
          <a:srgbClr val="000000"/>
        </a:accent4>
        <a:accent5>
          <a:srgbClr val="FFC0AA"/>
        </a:accent5>
        <a:accent6>
          <a:srgbClr val="A2C722"/>
        </a:accent6>
        <a:hlink>
          <a:srgbClr val="6FB9D7"/>
        </a:hlink>
        <a:folHlink>
          <a:srgbClr val="F93D17"/>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EE384"/>
        </a:lt1>
        <a:dk2>
          <a:srgbClr val="FD8334"/>
        </a:dk2>
        <a:lt2>
          <a:srgbClr val="808080"/>
        </a:lt2>
        <a:accent1>
          <a:srgbClr val="F98EB2"/>
        </a:accent1>
        <a:accent2>
          <a:srgbClr val="FCB43E"/>
        </a:accent2>
        <a:accent3>
          <a:srgbClr val="FEEFC2"/>
        </a:accent3>
        <a:accent4>
          <a:srgbClr val="000000"/>
        </a:accent4>
        <a:accent5>
          <a:srgbClr val="FBC6D5"/>
        </a:accent5>
        <a:accent6>
          <a:srgbClr val="E4A337"/>
        </a:accent6>
        <a:hlink>
          <a:srgbClr val="FA6D73"/>
        </a:hlink>
        <a:folHlink>
          <a:srgbClr val="D264C5"/>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D4E1EE"/>
        </a:lt1>
        <a:dk2>
          <a:srgbClr val="2F84AF"/>
        </a:dk2>
        <a:lt2>
          <a:srgbClr val="808080"/>
        </a:lt2>
        <a:accent1>
          <a:srgbClr val="9899C1"/>
        </a:accent1>
        <a:accent2>
          <a:srgbClr val="4BBAC3"/>
        </a:accent2>
        <a:accent3>
          <a:srgbClr val="E6EEF5"/>
        </a:accent3>
        <a:accent4>
          <a:srgbClr val="000000"/>
        </a:accent4>
        <a:accent5>
          <a:srgbClr val="CACADD"/>
        </a:accent5>
        <a:accent6>
          <a:srgbClr val="43A8B0"/>
        </a:accent6>
        <a:hlink>
          <a:srgbClr val="7AC5B9"/>
        </a:hlink>
        <a:folHlink>
          <a:srgbClr val="719FC5"/>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576TGp_report_light</Template>
  <TotalTime>1494</TotalTime>
  <Words>378</Words>
  <Application>Microsoft Office PowerPoint</Application>
  <PresentationFormat>On-screen Show (4:3)</PresentationFormat>
  <Paragraphs>92</Paragraphs>
  <Slides>32</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32</vt:i4>
      </vt:variant>
    </vt:vector>
  </HeadingPairs>
  <TitlesOfParts>
    <vt:vector size="36" baseType="lpstr">
      <vt:lpstr>Arial</vt:lpstr>
      <vt:lpstr>Segoe UI</vt:lpstr>
      <vt:lpstr>Tahoma</vt:lpstr>
      <vt:lpstr>576TGp_report_light</vt:lpstr>
      <vt:lpstr>PowerPoint Presentation</vt:lpstr>
      <vt:lpstr>Nội dung chính</vt:lpstr>
      <vt:lpstr>Giới thiệu về SQL Server Reporting Services (SSRS)</vt:lpstr>
      <vt:lpstr>Giới thiệu về SQL Server Reporting Services (SSRS)</vt:lpstr>
      <vt:lpstr>Quy trình xây dựng Report</vt:lpstr>
      <vt:lpstr>Tạo Report</vt:lpstr>
      <vt:lpstr>Tạo Report</vt:lpstr>
      <vt:lpstr>Tạo Report</vt:lpstr>
      <vt:lpstr>Tạo Report</vt:lpstr>
      <vt:lpstr>Tạo Report</vt:lpstr>
      <vt:lpstr>Tạo Report</vt:lpstr>
      <vt:lpstr>Tạo Report</vt:lpstr>
      <vt:lpstr>Tạo Report</vt:lpstr>
      <vt:lpstr>Tạo Report</vt:lpstr>
      <vt:lpstr>Tạo Report</vt:lpstr>
      <vt:lpstr>Tạo Report</vt:lpstr>
      <vt:lpstr>Tạo Report</vt:lpstr>
      <vt:lpstr>Tạo Report</vt:lpstr>
      <vt:lpstr>Tạo Report</vt:lpstr>
      <vt:lpstr>Tạo Report</vt:lpstr>
      <vt:lpstr>Tạo Report</vt:lpstr>
      <vt:lpstr>Tạo Report</vt:lpstr>
      <vt:lpstr>Tạo Report</vt:lpstr>
      <vt:lpstr>Tạo Report</vt:lpstr>
      <vt:lpstr>Tạo Report</vt:lpstr>
      <vt:lpstr>Tạo Report</vt:lpstr>
      <vt:lpstr>Tạo Report</vt:lpstr>
      <vt:lpstr>Tạo Report</vt:lpstr>
      <vt:lpstr>Tạo Report</vt:lpstr>
      <vt:lpstr>Tạo Report</vt:lpstr>
      <vt:lpstr>Deploy Report</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TranDungCuong</dc:creator>
  <cp:lastModifiedBy>TRAN DUNG CUONG</cp:lastModifiedBy>
  <cp:revision>86</cp:revision>
  <dcterms:created xsi:type="dcterms:W3CDTF">2016-01-02T14:02:25Z</dcterms:created>
  <dcterms:modified xsi:type="dcterms:W3CDTF">2019-09-27T09:41:20Z</dcterms:modified>
</cp:coreProperties>
</file>