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CBB2-273B-42E1-97DD-D8887AFB2597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FB80-F1A6-437B-AEAD-E7505F0F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7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CBB2-273B-42E1-97DD-D8887AFB2597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FB80-F1A6-437B-AEAD-E7505F0F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66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CBB2-273B-42E1-97DD-D8887AFB2597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FB80-F1A6-437B-AEAD-E7505F0FE9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4229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CBB2-273B-42E1-97DD-D8887AFB2597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FB80-F1A6-437B-AEAD-E7505F0F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68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CBB2-273B-42E1-97DD-D8887AFB2597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FB80-F1A6-437B-AEAD-E7505F0FE9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013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CBB2-273B-42E1-97DD-D8887AFB2597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FB80-F1A6-437B-AEAD-E7505F0F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1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CBB2-273B-42E1-97DD-D8887AFB2597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FB80-F1A6-437B-AEAD-E7505F0F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4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CBB2-273B-42E1-97DD-D8887AFB2597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FB80-F1A6-437B-AEAD-E7505F0F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99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CBB2-273B-42E1-97DD-D8887AFB2597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FB80-F1A6-437B-AEAD-E7505F0F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4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CBB2-273B-42E1-97DD-D8887AFB2597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FB80-F1A6-437B-AEAD-E7505F0F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49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CBB2-273B-42E1-97DD-D8887AFB2597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FB80-F1A6-437B-AEAD-E7505F0F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11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CBB2-273B-42E1-97DD-D8887AFB2597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FB80-F1A6-437B-AEAD-E7505F0F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66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CBB2-273B-42E1-97DD-D8887AFB2597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FB80-F1A6-437B-AEAD-E7505F0F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22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CBB2-273B-42E1-97DD-D8887AFB2597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FB80-F1A6-437B-AEAD-E7505F0F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34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CBB2-273B-42E1-97DD-D8887AFB2597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FB80-F1A6-437B-AEAD-E7505F0F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87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CBB2-273B-42E1-97DD-D8887AFB2597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FB80-F1A6-437B-AEAD-E7505F0F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3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8CBB2-273B-42E1-97DD-D8887AFB2597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76FB80-F1A6-437B-AEAD-E7505F0F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FED54E-82B8-9153-9267-4941CC7E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95" y="1424302"/>
            <a:ext cx="4640250" cy="4640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C392BB-3477-2BE4-FF13-FF310A84758B}"/>
              </a:ext>
            </a:extLst>
          </p:cNvPr>
          <p:cNvSpPr txBox="1"/>
          <p:nvPr/>
        </p:nvSpPr>
        <p:spPr>
          <a:xfrm>
            <a:off x="978010" y="331783"/>
            <a:ext cx="998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400" b="1" dirty="0">
                <a:solidFill>
                  <a:schemeClr val="accent2"/>
                </a:solidFill>
              </a:rPr>
              <a:t>პროგრამა რომელიც ქართულად წაგვიკითხავს  წიგნებს 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9E6F8-450D-BB39-B6E0-A927929EBF26}"/>
              </a:ext>
            </a:extLst>
          </p:cNvPr>
          <p:cNvSpPr txBox="1"/>
          <p:nvPr/>
        </p:nvSpPr>
        <p:spPr>
          <a:xfrm>
            <a:off x="5605670" y="1343770"/>
            <a:ext cx="44706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OCR (Optical Character Recognition)</a:t>
            </a:r>
          </a:p>
          <a:p>
            <a:r>
              <a:rPr lang="ka-GE" b="1" dirty="0"/>
              <a:t>ოპტიკური სიმბოლოების ამოცნობა</a:t>
            </a:r>
            <a:endParaRPr lang="ka-GE" dirty="0"/>
          </a:p>
          <a:p>
            <a:r>
              <a:rPr lang="en-US" dirty="0"/>
              <a:t>OCR </a:t>
            </a:r>
            <a:r>
              <a:rPr lang="ka-GE" dirty="0"/>
              <a:t>მოდელი არის სისტემა, რომელიც გამოსახულებიდან (სურათებიდან, სკანირებული დოკუმენტებიდან და ა.შ.) ავტომატურად ამოიცნობს და ციფრულ ტექსტად გადააქცევს ბეჭდურ ან ხელნაწერ ტექსტს.</a:t>
            </a:r>
          </a:p>
          <a:p>
            <a:r>
              <a:rPr lang="ka-GE" dirty="0"/>
              <a:t>გამოიყენება დოკუმენტების ციფრულ ფორმატში გადაყვანისთვის, ტექსტის მოძებნისა და დამუშავების ავტომატიზაციისთვის.</a:t>
            </a:r>
          </a:p>
          <a:p>
            <a:r>
              <a:rPr lang="ka-GE" dirty="0"/>
              <a:t>მაგალითად: სურათიდან ტექსტის ამოღება, წერილის სკანირება..და.ა.შ.</a:t>
            </a:r>
          </a:p>
        </p:txBody>
      </p:sp>
    </p:spTree>
    <p:extLst>
      <p:ext uri="{BB962C8B-B14F-4D97-AF65-F5344CB8AC3E}">
        <p14:creationId xmlns:p14="http://schemas.microsoft.com/office/powerpoint/2010/main" val="1412660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25000">
        <p159:morph option="byObject"/>
      </p:transition>
    </mc:Choice>
    <mc:Fallback>
      <p:transition spd="slow" advClick="0" advTm="2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00D8-3A51-6A83-05D2-2D8EBD03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b="1" dirty="0"/>
              <a:t>შესავალი</a:t>
            </a:r>
            <a:br>
              <a:rPr lang="ka-GE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A9C1-18AF-8DA5-44AD-246D99265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0975"/>
            <a:ext cx="8596668" cy="3880773"/>
          </a:xfrm>
        </p:spPr>
        <p:txBody>
          <a:bodyPr>
            <a:normAutofit/>
          </a:bodyPr>
          <a:lstStyle/>
          <a:p>
            <a:r>
              <a:rPr lang="ka-GE" dirty="0"/>
              <a:t>ოპტიკური ტექსტის ამოცნობა (</a:t>
            </a:r>
            <a:r>
              <a:rPr lang="en-US" dirty="0"/>
              <a:t>OCR) </a:t>
            </a:r>
            <a:r>
              <a:rPr lang="ka-GE" dirty="0"/>
              <a:t>არის ტექნოლოგია, რომელიც საშუალებას იძლევა ციფრული გამოსახულებიდან ტექსტის ავტომატურად ამოცნობას და ციფრულ ფორმატში გადმოტანას.</a:t>
            </a:r>
          </a:p>
          <a:p>
            <a:r>
              <a:rPr lang="en-US" dirty="0"/>
              <a:t>OCR-</a:t>
            </a:r>
            <a:r>
              <a:rPr lang="ka-GE" dirty="0"/>
              <a:t>ის გამოყენება მრავალ სფეროშია საჭირო: დოკუმენტების დიჯიტალიზაცია, ტექსტის ძებნა სურათებში, ხელნაწერების ვერიფიკაცია და ა.შ.</a:t>
            </a:r>
          </a:p>
          <a:p>
            <a:r>
              <a:rPr lang="ka-GE" dirty="0">
                <a:highlight>
                  <a:srgbClr val="FFFF00"/>
                </a:highlight>
              </a:rPr>
              <a:t>ქართულ ენაზე </a:t>
            </a:r>
            <a:r>
              <a:rPr lang="en-US" dirty="0">
                <a:highlight>
                  <a:srgbClr val="FFFF00"/>
                </a:highlight>
              </a:rPr>
              <a:t>OCR-</a:t>
            </a:r>
            <a:r>
              <a:rPr lang="ka-GE" dirty="0">
                <a:highlight>
                  <a:srgbClr val="FFFF00"/>
                </a:highlight>
              </a:rPr>
              <a:t>ის სისტემები შედარებით ნაკლებად არის განვითარებული, რადგან ქართული ენა უნიკალურია მისი უნიკალური ასოების გამო.</a:t>
            </a:r>
          </a:p>
          <a:p>
            <a:r>
              <a:rPr lang="ka-GE" dirty="0"/>
              <a:t>აღნიშნული პროექტის მიზანია შექმნას და ანალიზი გაუკეთოს </a:t>
            </a:r>
            <a:r>
              <a:rPr lang="en-US" dirty="0"/>
              <a:t>OCR </a:t>
            </a:r>
            <a:r>
              <a:rPr lang="ka-GE" dirty="0"/>
              <a:t>მოდელს, რომელიც გამორჩეული იქნება მაღალი სიზუსტით ქართულ ტექსტზე.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6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9000">
        <p159:morph option="byObject"/>
      </p:transition>
    </mc:Choice>
    <mc:Fallback>
      <p:transition spd="slow" advClick="0" advTm="19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9D19-7A57-5140-135D-06E0E738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56091"/>
            <a:ext cx="8596668" cy="1320800"/>
          </a:xfrm>
        </p:spPr>
        <p:txBody>
          <a:bodyPr/>
          <a:lstStyle/>
          <a:p>
            <a:r>
              <a:rPr lang="ka-GE" dirty="0"/>
              <a:t>პრობლემის აღწერა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8394-98DF-4A1B-2EB4-F83D26CE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706"/>
            <a:ext cx="8442812" cy="17196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a-GE" dirty="0"/>
              <a:t>ქართული ენის ასოების უნიკალური გრაფიკული სტრუქტურა და რთული ფონეტიკა ართულებს ტექსტის ამოცნობას სურათებიდან.ხელნაწერი და დაბალი ხარისხის სურათები ქმნის დამატებით გამოწვევებს.</a:t>
            </a:r>
            <a:r>
              <a:rPr lang="en-US" dirty="0"/>
              <a:t>OCR </a:t>
            </a:r>
            <a:r>
              <a:rPr lang="ka-GE" dirty="0"/>
              <a:t>სისტემების უმეტესობა არ არის სპეციალურად მორგებული ქართულ ენაზე, რის გამოც საჭიროა სპეციალური მოდელების შექმნა და ტრენინგი.</a:t>
            </a:r>
          </a:p>
          <a:p>
            <a:endParaRPr lang="ka-GE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DE62D-3441-6DE5-8431-8D3344A1BB3A}"/>
              </a:ext>
            </a:extLst>
          </p:cNvPr>
          <p:cNvSpPr txBox="1"/>
          <p:nvPr/>
        </p:nvSpPr>
        <p:spPr>
          <a:xfrm>
            <a:off x="763325" y="3578087"/>
            <a:ext cx="622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a-GE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Sylfaen" panose="010A0502050306030303" pitchFamily="18" charset="0"/>
                <a:ea typeface="+mj-ea"/>
                <a:cs typeface="+mj-cs"/>
              </a:rPr>
              <a:t>პრობლემის გადაჭრის გზა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3348F-FEBD-7403-B060-A973FFE41B07}"/>
              </a:ext>
            </a:extLst>
          </p:cNvPr>
          <p:cNvSpPr txBox="1"/>
          <p:nvPr/>
        </p:nvSpPr>
        <p:spPr>
          <a:xfrm>
            <a:off x="1105231" y="4381169"/>
            <a:ext cx="8237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შევქმენი </a:t>
            </a:r>
            <a:r>
              <a:rPr lang="en-US" dirty="0"/>
              <a:t>OCR </a:t>
            </a:r>
            <a:r>
              <a:rPr lang="ka-GE" dirty="0"/>
              <a:t>მოდელი. რომელსაც  გადაეცემა  3 ქართული  ფონტი და ეს მოდელი  33 ასოზე  ქმნის  სურათებს სადაც თითო  ასოზე  არის  200 სურათი წარმოდგენილი სხვადასხვა ვარიაციებში(დამახინჯებული სახით) </a:t>
            </a:r>
          </a:p>
          <a:p>
            <a:r>
              <a:rPr lang="ka-GE" dirty="0"/>
              <a:t>  შემდეგ  ეს მოდელი შევინახეთ </a:t>
            </a:r>
            <a:r>
              <a:rPr lang="en-US" dirty="0" err="1"/>
              <a:t>georgian_dataset</a:t>
            </a:r>
            <a:r>
              <a:rPr lang="ka-GE" dirty="0"/>
              <a:t> სახელით.და გამოვიყენეთ მეორე პროგრამაში სადაც უშვალოდ ვაწოდებთ პროგრამას დამახინჯებულად  დახატულ  ასოს და ის ამოიცნობს მას.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94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20000">
        <p159:morph option="byObject"/>
      </p:transition>
    </mc:Choice>
    <mc:Fallback>
      <p:transition spd="slow" advClick="0" advTm="2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B4A1-3631-0851-FBE1-40677AB6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TTS </a:t>
            </a:r>
            <a:r>
              <a:rPr lang="ka-GE" dirty="0"/>
              <a:t>მოდელი</a:t>
            </a:r>
            <a:br>
              <a:rPr lang="ka-GE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28D1-082A-92A8-FF50-1687E5B2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73" y="1488613"/>
            <a:ext cx="8596668" cy="388077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TTS (Text-To-Speech)</a:t>
            </a:r>
          </a:p>
          <a:p>
            <a:pPr>
              <a:buNone/>
            </a:pPr>
            <a:r>
              <a:rPr lang="ka-GE" b="1" dirty="0"/>
              <a:t>ტექსტიდან ხმოვანად წაკითხვა</a:t>
            </a:r>
            <a:endParaRPr lang="ka-G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TTS </a:t>
            </a:r>
            <a:r>
              <a:rPr lang="ka-GE" dirty="0"/>
              <a:t>მოდელი იღებს ციფრულ ტექსტს და წარმოშობს მასზე დაფუძნებულ ხელოვნურ ხმას, რომელიც ადამიანის მიერ ნათქვამს მიამსგავსებს.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a-GE" dirty="0"/>
              <a:t>გამოიყენება ვირტუალური ასისტენტებისთვის, ტექსტის ხმოვანი წაკითხვისთვის (მაგ. წიგნები, სიახლეები), სმენის შეზღუდვის მქონე ადამიანებისთვის.</a:t>
            </a:r>
          </a:p>
          <a:p>
            <a:endParaRPr lang="ka-GE" dirty="0"/>
          </a:p>
          <a:p>
            <a:r>
              <a:rPr lang="ka-GE" dirty="0"/>
              <a:t>ციფრული ეპოქაში ტექსტის ავტომატური ამოცნობა და ხმაანალიზი მნიშვნელოვან როლს თამაშობს ინფორმაციის ხელმისაწვდომობის გაძლიერებაში. საქართველოსთვის ეს ტექნოლოგიები განსაკუთრებით მნიშვნელოვანია, რადგან ქართულ ენაზე მხარდაჭერის ნაკლებობა არსებულ სისტემებში გართულებას ქმნის.</a:t>
            </a:r>
          </a:p>
          <a:p>
            <a:endParaRPr lang="ka-G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39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8000">
        <p159:morph option="byObject"/>
      </p:transition>
    </mc:Choice>
    <mc:Fallback>
      <p:transition spd="slow" advClick="0" advTm="1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F2DB-D69A-3BC4-E287-6F14192F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ka-GE" dirty="0"/>
              <a:t>ტექსტი </a:t>
            </a:r>
            <a:endParaRPr lang="en-US" dirty="0"/>
          </a:p>
        </p:txBody>
      </p:sp>
      <p:pic>
        <p:nvPicPr>
          <p:cNvPr id="4" name="output">
            <a:hlinkClick r:id="" action="ppaction://media"/>
            <a:extLst>
              <a:ext uri="{FF2B5EF4-FFF2-40B4-BE49-F238E27FC236}">
                <a16:creationId xmlns:a16="http://schemas.microsoft.com/office/drawing/2014/main" id="{829703A3-C511-AD40-4CA6-4A6F9C711C29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22120" y="4274475"/>
            <a:ext cx="609600" cy="609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5FC28-0A61-61EF-C645-A0C7550C9A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1147301"/>
            <a:ext cx="5952116" cy="542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57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1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332</Words>
  <Application>Microsoft Office PowerPoint</Application>
  <PresentationFormat>Widescreen</PresentationFormat>
  <Paragraphs>24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Sylfaen</vt:lpstr>
      <vt:lpstr>Trebuchet MS</vt:lpstr>
      <vt:lpstr>Wingdings</vt:lpstr>
      <vt:lpstr>Wingdings 3</vt:lpstr>
      <vt:lpstr>Facet</vt:lpstr>
      <vt:lpstr>PowerPoint Presentation</vt:lpstr>
      <vt:lpstr>შესავალი </vt:lpstr>
      <vt:lpstr>პრობლემის აღწერა</vt:lpstr>
      <vt:lpstr> TTS მოდელი </vt:lpstr>
      <vt:lpstr>ტექსტი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6</cp:revision>
  <dcterms:created xsi:type="dcterms:W3CDTF">2025-06-22T06:45:41Z</dcterms:created>
  <dcterms:modified xsi:type="dcterms:W3CDTF">2025-06-22T08:58:25Z</dcterms:modified>
</cp:coreProperties>
</file>