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63" r:id="rId2"/>
    <p:sldId id="257" r:id="rId3"/>
    <p:sldId id="264" r:id="rId4"/>
    <p:sldId id="258" r:id="rId5"/>
    <p:sldId id="259" r:id="rId6"/>
    <p:sldId id="265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19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3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8102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83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20308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70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88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53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5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7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62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606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7EBCE-E5AA-42E5-BACE-17A3AB8CB200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3C78A6C-244E-4D0B-9567-5B989DA0FC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4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5605-E9F8-D99D-2094-0D61E6CE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a-GE" dirty="0"/>
              <a:t>ციფრული მეგზური წარმატებული სამუშაოსკენ</a:t>
            </a:r>
            <a:r>
              <a:rPr lang="en-US" dirty="0"/>
              <a:t> - HR </a:t>
            </a:r>
            <a:r>
              <a:rPr lang="ka-GE" dirty="0"/>
              <a:t>ასისტენტი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3E205E-6B23-A62B-746F-8ACC01EA6E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042" y="2049269"/>
            <a:ext cx="6433402" cy="3618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243573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10000">
        <p:fade/>
      </p:transition>
    </mc:Choice>
    <mc:Fallback>
      <p:transition spd="med" advClick="0" advTm="10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A07EB-3DDA-BB62-C988-1F2558BD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77" y="172279"/>
            <a:ext cx="8596668" cy="1320800"/>
          </a:xfrm>
        </p:spPr>
        <p:txBody>
          <a:bodyPr/>
          <a:lstStyle/>
          <a:p>
            <a:r>
              <a:rPr lang="ka-GE" dirty="0"/>
              <a:t>პრობლემა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4328E-E78E-2E72-F1C5-B5894BD5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03" y="4466468"/>
            <a:ext cx="8596668" cy="3880773"/>
          </a:xfrm>
        </p:spPr>
        <p:txBody>
          <a:bodyPr>
            <a:normAutofit/>
          </a:bodyPr>
          <a:lstStyle/>
          <a:p>
            <a:r>
              <a:rPr lang="ka-GE" b="1" dirty="0"/>
              <a:t>სტუდენტები, სამუშაოს მაძიებლები და კარიერის შეცვლის მსურველები ხშირად აწყდებიან საერთო სირთულეებს:</a:t>
            </a:r>
            <a:endParaRPr lang="ka-GE" b="1" dirty="0">
              <a:effectLst/>
            </a:endParaRPr>
          </a:p>
          <a:p>
            <a:pPr fontAlgn="base"/>
            <a:r>
              <a:rPr lang="ka-GE" b="1" dirty="0"/>
              <a:t>როგორ მოემზადონ გასაუბრებისთვის?</a:t>
            </a:r>
          </a:p>
          <a:p>
            <a:pPr fontAlgn="base"/>
            <a:r>
              <a:rPr lang="ka-GE" b="1" dirty="0"/>
              <a:t>როგორ წარმოაჩინონ თავიანთი უნარები სწორად?</a:t>
            </a:r>
          </a:p>
          <a:p>
            <a:pPr fontAlgn="base"/>
            <a:r>
              <a:rPr lang="ka-GE" b="1" dirty="0"/>
              <a:t>როგორ შექმნან პროფესიონალური და კონკურენტუნარიანი </a:t>
            </a:r>
            <a:r>
              <a:rPr lang="en-US" b="1" dirty="0"/>
              <a:t>CV?</a:t>
            </a:r>
            <a:br>
              <a:rPr lang="ka-GE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035BFC-4D5E-B5A9-F0AE-424864A35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2310" y="1025989"/>
            <a:ext cx="5720300" cy="30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02672"/>
      </p:ext>
    </p:extLst>
  </p:cSld>
  <p:clrMapOvr>
    <a:masterClrMapping/>
  </p:clrMapOvr>
  <p:transition spd="slow" advClick="0" advTm="20000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6B0A20-D481-BF06-4AFB-D2E9F0C51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818" y="109151"/>
            <a:ext cx="5363921" cy="35536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550E1-0272-F786-4C89-30F70220BF4A}"/>
              </a:ext>
            </a:extLst>
          </p:cNvPr>
          <p:cNvSpPr txBox="1"/>
          <p:nvPr/>
        </p:nvSpPr>
        <p:spPr>
          <a:xfrm>
            <a:off x="842838" y="3960388"/>
            <a:ext cx="6959137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a-G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1. როგორ მოემზადონ გასაუბრებისთვის?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a-G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სირთულე: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 ბევრ კანდიდატს არ აქვს საკმარისი ინფორმაცია, როგორ ელაპარაკოს დამსაქმებელს, რა კითხვებს უნდა ელოდოს, როგორ უპასუხოს რთულ ან ქცევით შეკითხვებს (მაგ: "მომიყევი შენს შეცდომაზე").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a-G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2. როგორ წარმოაჩინონ თავიანთი უნარები სწორად?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a-GE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სირთულე: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 ხშირად ვერ ხვდებიან, როგორ "გადმოწერონ" საკუთარი გამოცდილება პროფესიულ ენაზე...</a:t>
            </a:r>
          </a:p>
        </p:txBody>
      </p:sp>
    </p:spTree>
    <p:extLst>
      <p:ext uri="{BB962C8B-B14F-4D97-AF65-F5344CB8AC3E}">
        <p14:creationId xmlns:p14="http://schemas.microsoft.com/office/powerpoint/2010/main" val="840637929"/>
      </p:ext>
    </p:extLst>
  </p:cSld>
  <p:clrMapOvr>
    <a:masterClrMapping/>
  </p:clrMapOvr>
  <p:transition spd="slow" advClick="0" advTm="25000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C5B55-85B4-0366-5467-3D66BE97B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174435"/>
            <a:ext cx="8596668" cy="2552368"/>
          </a:xfrm>
        </p:spPr>
        <p:txBody>
          <a:bodyPr>
            <a:normAutofit/>
          </a:bodyPr>
          <a:lstStyle/>
          <a:p>
            <a:r>
              <a:rPr lang="ka-GE" b="1" dirty="0"/>
              <a:t>3. როგორ შექმნან პროფესიონალური და კონკურენტუნარიანი </a:t>
            </a:r>
            <a:r>
              <a:rPr lang="en-US" b="1" dirty="0"/>
              <a:t>CV?</a:t>
            </a:r>
          </a:p>
          <a:p>
            <a:r>
              <a:rPr lang="ka-GE" b="1" dirty="0"/>
              <a:t>სირთულე:</a:t>
            </a:r>
            <a:r>
              <a:rPr lang="ka-GE" dirty="0"/>
              <a:t> </a:t>
            </a:r>
            <a:r>
              <a:rPr lang="en-US" dirty="0"/>
              <a:t>CV-</a:t>
            </a:r>
            <a:r>
              <a:rPr lang="ka-GE" dirty="0"/>
              <a:t>ს შედგენა ბევრისთვის ტექნიკურად და სტილისტურადაც რთულია. ხშირია შემთხვევები, როდესაც </a:t>
            </a:r>
            <a:r>
              <a:rPr lang="en-US" dirty="0"/>
              <a:t>CV: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არ არის სტრუქტურირებული,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არ არის მორგებული კონკრეტულ პოზიციაზე,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შეიცავს ზედმეტ ან არასაჭირო ინფორმაციას.</a:t>
            </a:r>
          </a:p>
          <a:p>
            <a:endParaRPr lang="ka-GE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1545C1-5DDC-E289-BD92-30D9A36D4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98" y="513787"/>
            <a:ext cx="2587752" cy="366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188552"/>
      </p:ext>
    </p:extLst>
  </p:cSld>
  <p:clrMapOvr>
    <a:masterClrMapping/>
  </p:clrMapOvr>
  <p:transition spd="slow" advClick="0" advTm="25000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2DDE-C319-5A4C-5DEB-549509294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7207"/>
            <a:ext cx="8596668" cy="1320800"/>
          </a:xfrm>
        </p:spPr>
        <p:txBody>
          <a:bodyPr>
            <a:normAutofit/>
          </a:bodyPr>
          <a:lstStyle/>
          <a:p>
            <a:r>
              <a:rPr lang="ka-GE" sz="2800" dirty="0"/>
              <a:t>როგორ ეხმარება </a:t>
            </a:r>
            <a:r>
              <a:rPr lang="en-US" sz="2800" dirty="0"/>
              <a:t>HR AI </a:t>
            </a:r>
            <a:r>
              <a:rPr lang="ka-GE" sz="2800" dirty="0"/>
              <a:t>ასისტენტი?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F253-401C-22E5-E50D-5F5644A35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2" y="4079018"/>
            <a:ext cx="8596668" cy="5319423"/>
          </a:xfrm>
        </p:spPr>
        <p:txBody>
          <a:bodyPr/>
          <a:lstStyle/>
          <a:p>
            <a:r>
              <a:rPr lang="ka-GE" b="1" dirty="0"/>
              <a:t>1. გასაუბრების მომზადება — ვირტუალური სიმულაცია</a:t>
            </a:r>
          </a:p>
          <a:p>
            <a:r>
              <a:rPr lang="ka-GE" dirty="0"/>
              <a:t>ასისტენტი ატარებს </a:t>
            </a:r>
            <a:r>
              <a:rPr lang="ka-GE" b="1" dirty="0"/>
              <a:t>სიმულაციურ გასაუბრებებს</a:t>
            </a:r>
            <a:r>
              <a:rPr lang="ka-GE" dirty="0"/>
              <a:t> — სვამს რეალურ კითხვებს კონკრეტული სფეროს მიხედვით;</a:t>
            </a:r>
          </a:p>
          <a:p>
            <a:r>
              <a:rPr lang="ka-GE" dirty="0"/>
              <a:t>აფასებს პასუხების შინაარსს, მკაფიოობას და აძლევს რეკომენდაციებს გაუმჯობესებისთვის;</a:t>
            </a:r>
          </a:p>
          <a:p>
            <a:r>
              <a:rPr lang="ka-GE" dirty="0"/>
              <a:t>ასწავლის </a:t>
            </a:r>
            <a:r>
              <a:rPr lang="en-US" dirty="0"/>
              <a:t>STAR </a:t>
            </a:r>
            <a:r>
              <a:rPr lang="ka-GE" dirty="0"/>
              <a:t>ტექნიკას (</a:t>
            </a:r>
            <a:r>
              <a:rPr lang="en-US" dirty="0"/>
              <a:t>Situation – Task – Action – Result).</a:t>
            </a:r>
            <a:endParaRPr lang="ka-GE" dirty="0"/>
          </a:p>
          <a:p>
            <a:r>
              <a:rPr lang="ka-GE" b="1" dirty="0"/>
              <a:t>2. უნარების სწორად წარმოჩენა — უნარების ანალიზი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C82A8-0CD9-0617-AD07-8B2E6928C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007607"/>
            <a:ext cx="5711687" cy="2994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66210"/>
      </p:ext>
    </p:extLst>
  </p:cSld>
  <p:clrMapOvr>
    <a:masterClrMapping/>
  </p:clrMapOvr>
  <p:transition spd="slow" advClick="0" advTm="25000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1346-04CD-C4ED-E828-8000AB9C1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746" y="188666"/>
            <a:ext cx="8596668" cy="4462847"/>
          </a:xfrm>
        </p:spPr>
        <p:txBody>
          <a:bodyPr>
            <a:norm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AI </a:t>
            </a: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ანალიზს უკეთებს მომხმარებლის შეყვანილ ტექსტს/გამოცდილებას და ააშკარავებს მათში დამალულ უნარებს (მაგ: ლიდერობა, გუნდურობა, კრიტიკული აზროვნება);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ka-GE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განიხილავს რეალურ მაგალითებს, როგორ შეიძლება კონკრეტული უნარის გადმოცემა კონკრეტულ პოზიციაზე.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Font typeface="Wingdings 3" charset="2"/>
              <a:buChar char="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3.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CV </a:t>
            </a:r>
            <a:r>
              <a:rPr kumimoji="0" lang="ka-GE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Sylfaen" panose="010A0502050306030303" pitchFamily="18" charset="0"/>
                <a:ea typeface="+mn-ea"/>
                <a:cs typeface="+mn-cs"/>
              </a:rPr>
              <a:t>გენერაცია და რედაქტირება — ჭკვიანი რეზიუმეს დამხმარე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r>
              <a:rPr lang="en-US" dirty="0"/>
              <a:t>AI </a:t>
            </a:r>
            <a:r>
              <a:rPr lang="ka-GE" dirty="0"/>
              <a:t>აკითხავს მომხმარებლის გამოცდილებას და ქმნის კონკურენტუნარიან </a:t>
            </a:r>
            <a:r>
              <a:rPr lang="en-US" dirty="0"/>
              <a:t>CV-</a:t>
            </a:r>
            <a:r>
              <a:rPr lang="ka-GE" dirty="0"/>
              <a:t>ს;</a:t>
            </a:r>
          </a:p>
          <a:p>
            <a:r>
              <a:rPr lang="ka-GE" dirty="0"/>
              <a:t>ასისტენტი ამოწმებს </a:t>
            </a:r>
            <a:r>
              <a:rPr lang="en-US" dirty="0"/>
              <a:t>CV-</a:t>
            </a:r>
            <a:r>
              <a:rPr lang="ka-GE" dirty="0"/>
              <a:t>ში: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a-GE" dirty="0"/>
              <a:t>სტრუქტურას,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a-GE" dirty="0"/>
              <a:t>ენობრივ სიზუსტეს.დ.ა.შ.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0C226"/>
              </a:buClr>
              <a:buSzPct val="80000"/>
              <a:buNone/>
              <a:tabLst/>
              <a:defRPr/>
            </a:pPr>
            <a:endParaRPr kumimoji="0" lang="ka-GE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ylfaen" panose="010A0502050306030303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47689"/>
      </p:ext>
    </p:extLst>
  </p:cSld>
  <p:clrMapOvr>
    <a:masterClrMapping/>
  </p:clrMapOvr>
  <p:transition spd="slow" advClick="0" advTm="30000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A296E-4812-0E6C-F6C0-0EC0808F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b="1" dirty="0"/>
              <a:t>დასკვნა</a:t>
            </a:r>
            <a:br>
              <a:rPr lang="ka-GE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85E0-AF58-67EC-54C5-57E08D6F2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HR AI </a:t>
            </a:r>
            <a:r>
              <a:rPr lang="ka-GE" dirty="0"/>
              <a:t>ასისტენტი პრაქტიკულად ასრულებს იმ ფუნქციას, რასაც დღეს პროფესიონალი კარიერის კონსულტანტები ასრულებენ — მაგრამ, ბევრად ხელმისაწვდომად და ინდივიდუალურად მორგებული რეკომენდაციებით.</a:t>
            </a:r>
          </a:p>
          <a:p>
            <a:r>
              <a:rPr lang="ka-GE" dirty="0"/>
              <a:t>ეს მიდგომა განსაკუთრებით ეფექტურია: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სტუდენტებისთვის (ვინც იწყებს კარიერას),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კარიერის შემცვლელებისთვის,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a-GE" dirty="0"/>
              <a:t>და სამუშაოს მაძიებლებისთვის, ვინც თავის უპირატესობებს ვერ ასახავს სწორად.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651551"/>
      </p:ext>
    </p:extLst>
  </p:cSld>
  <p:clrMapOvr>
    <a:masterClrMapping/>
  </p:clrMapOvr>
  <p:transition spd="slow" advClick="0" advTm="25000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90D3-5D5D-B8A2-3A93-1C9045180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461" y="2621280"/>
            <a:ext cx="8596668" cy="1320800"/>
          </a:xfrm>
        </p:spPr>
        <p:txBody>
          <a:bodyPr/>
          <a:lstStyle/>
          <a:p>
            <a:r>
              <a:rPr lang="ka-GE" dirty="0"/>
              <a:t>მადლობთ ყურადღებისთვის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5560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</TotalTime>
  <Words>322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Sylfaen</vt:lpstr>
      <vt:lpstr>Trebuchet MS</vt:lpstr>
      <vt:lpstr>Wingdings</vt:lpstr>
      <vt:lpstr>Wingdings 3</vt:lpstr>
      <vt:lpstr>Facet</vt:lpstr>
      <vt:lpstr>ციფრული მეგზური წარმატებული სამუშაოსკენ - HR ასისტენტი  </vt:lpstr>
      <vt:lpstr>პრობლემა </vt:lpstr>
      <vt:lpstr>PowerPoint Presentation</vt:lpstr>
      <vt:lpstr>PowerPoint Presentation</vt:lpstr>
      <vt:lpstr>როგორ ეხმარება HR AI ასისტენტი?</vt:lpstr>
      <vt:lpstr>PowerPoint Presentation</vt:lpstr>
      <vt:lpstr>დასკვნა </vt:lpstr>
      <vt:lpstr>მადლობთ ყურადღებისთვის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2025-06-20T02:17:45Z</dcterms:created>
  <dcterms:modified xsi:type="dcterms:W3CDTF">2025-06-25T18:59:50Z</dcterms:modified>
</cp:coreProperties>
</file>