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110" d="100"/>
          <a:sy n="110" d="100"/>
        </p:scale>
        <p:origin x="101"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2/4/2020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2/4/2020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2/4/2020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2/4/2020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2/4/2020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4B6-4F55-48A9-B54B-D3A60E0746B9}"/>
              </a:ext>
            </a:extLst>
          </p:cNvPr>
          <p:cNvSpPr>
            <a:spLocks noGrp="1"/>
          </p:cNvSpPr>
          <p:nvPr>
            <p:ph type="ctrTitle"/>
          </p:nvPr>
        </p:nvSpPr>
        <p:spPr/>
        <p:txBody>
          <a:bodyPr/>
          <a:lstStyle/>
          <a:p>
            <a:r>
              <a:rPr lang="en-US" dirty="0" err="1"/>
              <a:t>KanBan</a:t>
            </a:r>
            <a:endParaRPr lang="en-US" dirty="0"/>
          </a:p>
        </p:txBody>
      </p:sp>
      <p:sp>
        <p:nvSpPr>
          <p:cNvPr id="3" name="Subtitle 2">
            <a:extLst>
              <a:ext uri="{FF2B5EF4-FFF2-40B4-BE49-F238E27FC236}">
                <a16:creationId xmlns:a16="http://schemas.microsoft.com/office/drawing/2014/main" id="{2C7CF675-D961-4F6C-A210-F0189D931133}"/>
              </a:ext>
            </a:extLst>
          </p:cNvPr>
          <p:cNvSpPr>
            <a:spLocks noGrp="1"/>
          </p:cNvSpPr>
          <p:nvPr>
            <p:ph type="subTitle" idx="1"/>
          </p:nvPr>
        </p:nvSpPr>
        <p:spPr/>
        <p:txBody>
          <a:bodyPr/>
          <a:lstStyle/>
          <a:p>
            <a:r>
              <a:rPr lang="en-US" dirty="0"/>
              <a:t>-by Apoorva Bhatnagar</a:t>
            </a:r>
          </a:p>
        </p:txBody>
      </p:sp>
    </p:spTree>
    <p:extLst>
      <p:ext uri="{BB962C8B-B14F-4D97-AF65-F5344CB8AC3E}">
        <p14:creationId xmlns:p14="http://schemas.microsoft.com/office/powerpoint/2010/main" val="30898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0033-4550-4BDE-A037-FE2EAAF8E0F3}"/>
              </a:ext>
            </a:extLst>
          </p:cNvPr>
          <p:cNvSpPr>
            <a:spLocks noGrp="1"/>
          </p:cNvSpPr>
          <p:nvPr>
            <p:ph type="title"/>
          </p:nvPr>
        </p:nvSpPr>
        <p:spPr/>
        <p:txBody>
          <a:bodyPr/>
          <a:lstStyle/>
          <a:p>
            <a:r>
              <a:rPr lang="en-US" dirty="0"/>
              <a:t>What is </a:t>
            </a:r>
            <a:r>
              <a:rPr lang="en-US" dirty="0" err="1"/>
              <a:t>KanBan</a:t>
            </a:r>
            <a:endParaRPr lang="en-US" dirty="0"/>
          </a:p>
        </p:txBody>
      </p:sp>
      <p:sp>
        <p:nvSpPr>
          <p:cNvPr id="3" name="Content Placeholder 2">
            <a:extLst>
              <a:ext uri="{FF2B5EF4-FFF2-40B4-BE49-F238E27FC236}">
                <a16:creationId xmlns:a16="http://schemas.microsoft.com/office/drawing/2014/main" id="{112C65A6-9824-4560-823A-C790E4BA419A}"/>
              </a:ext>
            </a:extLst>
          </p:cNvPr>
          <p:cNvSpPr>
            <a:spLocks noGrp="1"/>
          </p:cNvSpPr>
          <p:nvPr>
            <p:ph idx="1"/>
          </p:nvPr>
        </p:nvSpPr>
        <p:spPr/>
        <p:txBody>
          <a:bodyPr/>
          <a:lstStyle/>
          <a:p>
            <a:r>
              <a:rPr lang="en-US" dirty="0"/>
              <a:t>Kanban is an Agile Methodology for managing a software development process. Kanban methodology is less structured methodology than Scrum. There is no process framework in this methodology. It only has an introduced model who improves the process through incremental improvements. This methodology can apply on any other methodology which you are already running.</a:t>
            </a:r>
          </a:p>
        </p:txBody>
      </p:sp>
    </p:spTree>
    <p:extLst>
      <p:ext uri="{BB962C8B-B14F-4D97-AF65-F5344CB8AC3E}">
        <p14:creationId xmlns:p14="http://schemas.microsoft.com/office/powerpoint/2010/main" val="383496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CC0F-6C61-4AEE-B191-D0C69A21CE14}"/>
              </a:ext>
            </a:extLst>
          </p:cNvPr>
          <p:cNvSpPr>
            <a:spLocks noGrp="1"/>
          </p:cNvSpPr>
          <p:nvPr>
            <p:ph type="title"/>
          </p:nvPr>
        </p:nvSpPr>
        <p:spPr>
          <a:xfrm>
            <a:off x="1251678" y="382385"/>
            <a:ext cx="10178322" cy="732906"/>
          </a:xfrm>
        </p:spPr>
        <p:txBody>
          <a:bodyPr>
            <a:normAutofit fontScale="90000"/>
          </a:bodyPr>
          <a:lstStyle/>
          <a:p>
            <a:pPr algn="ctr"/>
            <a:r>
              <a:rPr lang="en-US" dirty="0" err="1"/>
              <a:t>KanBan</a:t>
            </a:r>
            <a:r>
              <a:rPr lang="en-US" dirty="0"/>
              <a:t> vs Scrum</a:t>
            </a:r>
          </a:p>
        </p:txBody>
      </p:sp>
      <p:pic>
        <p:nvPicPr>
          <p:cNvPr id="4" name="Content Placeholder 3">
            <a:extLst>
              <a:ext uri="{FF2B5EF4-FFF2-40B4-BE49-F238E27FC236}">
                <a16:creationId xmlns:a16="http://schemas.microsoft.com/office/drawing/2014/main" id="{BEB351EF-EB4C-4C7F-B1F7-82C865B83EBC}"/>
              </a:ext>
            </a:extLst>
          </p:cNvPr>
          <p:cNvPicPr>
            <a:picLocks noGrp="1" noChangeAspect="1"/>
          </p:cNvPicPr>
          <p:nvPr>
            <p:ph idx="1"/>
          </p:nvPr>
        </p:nvPicPr>
        <p:blipFill rotWithShape="1">
          <a:blip r:embed="rId2"/>
          <a:srcRect l="9169" t="3135" r="98" b="9483"/>
          <a:stretch/>
        </p:blipFill>
        <p:spPr>
          <a:xfrm>
            <a:off x="2285249" y="1115291"/>
            <a:ext cx="7848882" cy="5669280"/>
          </a:xfrm>
          <a:prstGeom prst="rect">
            <a:avLst/>
          </a:prstGeom>
        </p:spPr>
      </p:pic>
    </p:spTree>
    <p:extLst>
      <p:ext uri="{BB962C8B-B14F-4D97-AF65-F5344CB8AC3E}">
        <p14:creationId xmlns:p14="http://schemas.microsoft.com/office/powerpoint/2010/main" val="45845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A75C-06F1-46F2-8763-7F6B2C6AFE9E}"/>
              </a:ext>
            </a:extLst>
          </p:cNvPr>
          <p:cNvSpPr>
            <a:spLocks noGrp="1"/>
          </p:cNvSpPr>
          <p:nvPr>
            <p:ph type="title"/>
          </p:nvPr>
        </p:nvSpPr>
        <p:spPr/>
        <p:txBody>
          <a:bodyPr/>
          <a:lstStyle/>
          <a:p>
            <a:r>
              <a:rPr lang="en-US" dirty="0"/>
              <a:t>Disadvantages of Kanban</a:t>
            </a:r>
          </a:p>
        </p:txBody>
      </p:sp>
      <p:sp>
        <p:nvSpPr>
          <p:cNvPr id="3" name="Content Placeholder 2">
            <a:extLst>
              <a:ext uri="{FF2B5EF4-FFF2-40B4-BE49-F238E27FC236}">
                <a16:creationId xmlns:a16="http://schemas.microsoft.com/office/drawing/2014/main" id="{64CE4E3D-8013-4F06-8D8C-ED55DCE28B82}"/>
              </a:ext>
            </a:extLst>
          </p:cNvPr>
          <p:cNvSpPr>
            <a:spLocks noGrp="1"/>
          </p:cNvSpPr>
          <p:nvPr>
            <p:ph idx="1"/>
          </p:nvPr>
        </p:nvSpPr>
        <p:spPr/>
        <p:txBody>
          <a:bodyPr>
            <a:normAutofit/>
          </a:bodyPr>
          <a:lstStyle/>
          <a:p>
            <a:r>
              <a:rPr lang="en-US" dirty="0"/>
              <a:t>Does not give the ability to forecast like scrum does. So, its harder to plan out and project large releases. </a:t>
            </a:r>
          </a:p>
          <a:p>
            <a:r>
              <a:rPr lang="en-US" dirty="0"/>
              <a:t>May cause poor productivity.  Because there is no timeboxing in Kanban, productivity can slow down. </a:t>
            </a:r>
          </a:p>
          <a:p>
            <a:r>
              <a:rPr lang="en-US" dirty="0"/>
              <a:t>Easier to misuse process. Example: if there are no deadlines for assignments for CSS-566 ;) we will never do them. </a:t>
            </a:r>
          </a:p>
          <a:p>
            <a:r>
              <a:rPr lang="en-US" dirty="0"/>
              <a:t>Can be difficult to manage different priorities /influx of work. Unlike Scrum which requires prioritization of the backlog. Kanban has a backlog, but no prioritization of work items is required so it can be difficult to choose which task needs more attention. </a:t>
            </a:r>
          </a:p>
          <a:p>
            <a:pPr marL="0" indent="0">
              <a:buNone/>
            </a:pPr>
            <a:endParaRPr lang="en-US" dirty="0"/>
          </a:p>
        </p:txBody>
      </p:sp>
    </p:spTree>
    <p:extLst>
      <p:ext uri="{BB962C8B-B14F-4D97-AF65-F5344CB8AC3E}">
        <p14:creationId xmlns:p14="http://schemas.microsoft.com/office/powerpoint/2010/main" val="123331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9E43-D4CD-44E4-A625-31B999AA0DA3}"/>
              </a:ext>
            </a:extLst>
          </p:cNvPr>
          <p:cNvSpPr>
            <a:spLocks noGrp="1"/>
          </p:cNvSpPr>
          <p:nvPr>
            <p:ph type="title"/>
          </p:nvPr>
        </p:nvSpPr>
        <p:spPr/>
        <p:txBody>
          <a:bodyPr/>
          <a:lstStyle/>
          <a:p>
            <a:r>
              <a:rPr lang="en-US" dirty="0"/>
              <a:t>Which is better? Depends upon…</a:t>
            </a:r>
          </a:p>
        </p:txBody>
      </p:sp>
      <p:sp>
        <p:nvSpPr>
          <p:cNvPr id="3" name="Content Placeholder 2">
            <a:extLst>
              <a:ext uri="{FF2B5EF4-FFF2-40B4-BE49-F238E27FC236}">
                <a16:creationId xmlns:a16="http://schemas.microsoft.com/office/drawing/2014/main" id="{CB881AB9-ADB4-4F9F-BB6A-EACAB8709597}"/>
              </a:ext>
            </a:extLst>
          </p:cNvPr>
          <p:cNvSpPr>
            <a:spLocks noGrp="1"/>
          </p:cNvSpPr>
          <p:nvPr>
            <p:ph idx="1"/>
          </p:nvPr>
        </p:nvSpPr>
        <p:spPr/>
        <p:txBody>
          <a:bodyPr>
            <a:normAutofit fontScale="62500" lnSpcReduction="20000"/>
          </a:bodyPr>
          <a:lstStyle/>
          <a:p>
            <a:r>
              <a:rPr lang="en-US" b="1" dirty="0"/>
              <a:t>The project types</a:t>
            </a:r>
            <a:endParaRPr lang="en-US" dirty="0"/>
          </a:p>
          <a:p>
            <a:r>
              <a:rPr lang="en-US" dirty="0"/>
              <a:t>While both Scrum and Kanban are Agile methods, their suitability to activity types is different.</a:t>
            </a:r>
          </a:p>
          <a:p>
            <a:r>
              <a:rPr lang="en-US" b="1" dirty="0"/>
              <a:t>Scrum is better for running projects.</a:t>
            </a:r>
            <a:r>
              <a:rPr lang="en-US" dirty="0"/>
              <a:t> While encouraging the team to think more dynamically, Scrum still keeps a very clear structure in which the work is done. It gives a clear outline of work, team structure and thus is easier to coordinate and forecast for clients.</a:t>
            </a:r>
          </a:p>
          <a:p>
            <a:r>
              <a:rPr lang="en-US" b="1" dirty="0"/>
              <a:t>Kanban is better for creating products. </a:t>
            </a:r>
            <a:r>
              <a:rPr lang="en-US" dirty="0"/>
              <a:t>It allows the flexibility and refining required when developing a product from scratch. By not limiting the team to a very strict schedule and only planning a short time ahead, Kanban allows for changes and updates along the way as well as customer input. Which is ideal for teams creating products.</a:t>
            </a:r>
          </a:p>
          <a:p>
            <a:r>
              <a:rPr lang="en-US" b="1" dirty="0"/>
              <a:t>The way you like to work</a:t>
            </a:r>
            <a:endParaRPr lang="en-US" dirty="0"/>
          </a:p>
          <a:p>
            <a:r>
              <a:rPr lang="en-US" dirty="0"/>
              <a:t>Another important thing to consider when choosing between Scrum and Kanban is the way your team is used to working. As the two methods offer quite different approaches to management and task assignments.</a:t>
            </a:r>
          </a:p>
          <a:p>
            <a:r>
              <a:rPr lang="en-US" b="1" dirty="0"/>
              <a:t>Scrum is better for teams that are used to structure.</a:t>
            </a:r>
            <a:r>
              <a:rPr lang="en-US" dirty="0"/>
              <a:t> Out of the two Scrum is compiled out of a lot more rules and restrictions. The iterations are defined, tasks are assigned and the team has to adhere to clear roles. If your team is used to this type of environment and structure, this option is better for you as it allows to avoid chaos.</a:t>
            </a:r>
          </a:p>
          <a:p>
            <a:r>
              <a:rPr lang="en-US" b="1" dirty="0"/>
              <a:t>Kanban is better for teams that manage themselves.</a:t>
            </a:r>
            <a:r>
              <a:rPr lang="en-US" dirty="0"/>
              <a:t> Contrary to Scrum, Kanban has very little rules you have to adhere to. It provides your team with guidelines and a few tools to maintain, but that is about it. It is up to you to set up the process, plan and complete tasks according to priority. So if you have a team that already manages itself, this would be a better choice.</a:t>
            </a:r>
          </a:p>
          <a:p>
            <a:endParaRPr lang="en-US" dirty="0"/>
          </a:p>
        </p:txBody>
      </p:sp>
    </p:spTree>
    <p:extLst>
      <p:ext uri="{BB962C8B-B14F-4D97-AF65-F5344CB8AC3E}">
        <p14:creationId xmlns:p14="http://schemas.microsoft.com/office/powerpoint/2010/main" val="212547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AA76-FAB5-4DA4-83B9-71FEB95E155E}"/>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7B74681B-2271-477B-8188-4A99DBB1B5CB}"/>
              </a:ext>
            </a:extLst>
          </p:cNvPr>
          <p:cNvSpPr>
            <a:spLocks noGrp="1"/>
          </p:cNvSpPr>
          <p:nvPr>
            <p:ph idx="1"/>
          </p:nvPr>
        </p:nvSpPr>
        <p:spPr>
          <a:xfrm>
            <a:off x="1251678" y="2286001"/>
            <a:ext cx="10178322" cy="4189614"/>
          </a:xfrm>
        </p:spPr>
        <p:txBody>
          <a:bodyPr>
            <a:normAutofit/>
          </a:bodyPr>
          <a:lstStyle/>
          <a:p>
            <a:pPr marL="0" indent="0" algn="just">
              <a:buNone/>
            </a:pPr>
            <a:r>
              <a:rPr lang="en-US" sz="3600" dirty="0">
                <a:solidFill>
                  <a:srgbClr val="FF0000"/>
                </a:solidFill>
              </a:rPr>
              <a:t>Scrum and Kanban should not be compared. Both methodologies have their own benefits and it depends on the organization and their workflow, to choose the right agile framework for themselves. </a:t>
            </a:r>
          </a:p>
          <a:p>
            <a:endParaRPr lang="en-US" dirty="0"/>
          </a:p>
        </p:txBody>
      </p:sp>
    </p:spTree>
    <p:extLst>
      <p:ext uri="{BB962C8B-B14F-4D97-AF65-F5344CB8AC3E}">
        <p14:creationId xmlns:p14="http://schemas.microsoft.com/office/powerpoint/2010/main" val="185292213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{F1F46D40-1D47-4A3B-8E80-4D7E44A35344}tf10001106</Template>
  <TotalTime>1776</TotalTime>
  <Words>551</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KanBan</vt:lpstr>
      <vt:lpstr>What is KanBan</vt:lpstr>
      <vt:lpstr>KanBan vs Scrum</vt:lpstr>
      <vt:lpstr>Disadvantages of Kanban</vt:lpstr>
      <vt:lpstr>Which is better? Depends upon…</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Bhatnagar</dc:creator>
  <cp:lastModifiedBy>Apoorva Bhatnagar</cp:lastModifiedBy>
  <cp:revision>7</cp:revision>
  <dcterms:created xsi:type="dcterms:W3CDTF">2020-02-04T19:36:41Z</dcterms:created>
  <dcterms:modified xsi:type="dcterms:W3CDTF">2020-02-06T01:13:14Z</dcterms:modified>
</cp:coreProperties>
</file>