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8774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4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4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0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227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5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5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9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16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9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61B3C9-E243-4A43-B01C-59F28907B8DE}" type="datetimeFigureOut">
              <a:rPr lang="ru-RU" smtClean="0"/>
              <a:t>вт 25.04.23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2103F0A-BE35-4A70-BB52-568D4D68E54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2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Терминал школьной столовой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Выполнили</a:t>
            </a:r>
            <a:r>
              <a:rPr lang="en-US" dirty="0" smtClean="0"/>
              <a:t>: </a:t>
            </a:r>
            <a:r>
              <a:rPr lang="ru-RU" dirty="0"/>
              <a:t>Мельникова </a:t>
            </a:r>
            <a:r>
              <a:rPr lang="ru-RU" dirty="0" smtClean="0"/>
              <a:t>Валерия,</a:t>
            </a:r>
          </a:p>
          <a:p>
            <a:pPr algn="r"/>
            <a:r>
              <a:rPr lang="ru-RU" dirty="0" smtClean="0"/>
              <a:t>Аназарова Наиля</a:t>
            </a:r>
            <a:r>
              <a:rPr lang="ru-RU" dirty="0"/>
              <a:t>,</a:t>
            </a:r>
            <a:endParaRPr lang="en-US" dirty="0" smtClean="0"/>
          </a:p>
          <a:p>
            <a:pPr algn="r"/>
            <a:r>
              <a:rPr lang="ru-RU" dirty="0" smtClean="0"/>
              <a:t>Михайлова Диана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90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900"/>
          </a:xfrm>
        </p:spPr>
        <p:txBody>
          <a:bodyPr/>
          <a:lstStyle/>
          <a:p>
            <a:r>
              <a:rPr lang="ru-RU" dirty="0"/>
              <a:t>Идея и 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dirty="0" smtClean="0"/>
              <a:t>Наш проект является логическим продолжением первого проекта на </a:t>
            </a:r>
            <a:r>
              <a:rPr lang="en-US" sz="2200" dirty="0" smtClean="0"/>
              <a:t>QT. </a:t>
            </a:r>
            <a:r>
              <a:rPr lang="ru-RU" sz="2200" dirty="0" smtClean="0"/>
              <a:t>Так мы описывали его идею до этого – </a:t>
            </a:r>
            <a:r>
              <a:rPr lang="en-US" sz="2200" dirty="0" smtClean="0"/>
              <a:t>“</a:t>
            </a:r>
            <a:r>
              <a:rPr lang="ru-RU" sz="2200" dirty="0" smtClean="0"/>
              <a:t>Мы </a:t>
            </a:r>
            <a:r>
              <a:rPr lang="ru-RU" sz="2200" dirty="0"/>
              <a:t>подумали, что работникам столовых было бы легче, если бы ученики могли сами оформлять и оплачивать свой </a:t>
            </a:r>
            <a:r>
              <a:rPr lang="en-US" sz="2200" dirty="0"/>
              <a:t>“</a:t>
            </a:r>
            <a:r>
              <a:rPr lang="ru-RU" sz="2200" dirty="0"/>
              <a:t>заказ</a:t>
            </a:r>
            <a:r>
              <a:rPr lang="en-US" sz="2200" dirty="0"/>
              <a:t>”</a:t>
            </a:r>
            <a:r>
              <a:rPr lang="ru-RU" sz="2200" dirty="0"/>
              <a:t>, а от них потребовалось бы только его выдавать. Это также могло бы помочь сократить очереди и сохранить ценное время перемены</a:t>
            </a:r>
            <a:r>
              <a:rPr lang="ru-RU" sz="2200" dirty="0" smtClean="0"/>
              <a:t>.</a:t>
            </a:r>
            <a:r>
              <a:rPr lang="en-US" sz="2200" dirty="0" smtClean="0"/>
              <a:t>”</a:t>
            </a:r>
          </a:p>
          <a:p>
            <a:pPr marL="0" indent="0">
              <a:buNone/>
            </a:pPr>
            <a:r>
              <a:rPr lang="ru-RU" sz="2200" dirty="0" smtClean="0"/>
              <a:t>Идейных изменений нет – мы все так же помогаем школьникам удобно видеть доступные позиции меню, их цены, формировать свои заказы, печатать чеки. Но теперь у нас будет не просто оконное приложение, а удобный для наших реалий </a:t>
            </a:r>
            <a:r>
              <a:rPr lang="en-US" sz="2200" dirty="0" smtClean="0"/>
              <a:t>Telegram</a:t>
            </a:r>
            <a:r>
              <a:rPr lang="ru-RU" sz="2200" dirty="0" smtClean="0"/>
              <a:t> бот и сайт столовой.</a:t>
            </a:r>
            <a:endParaRPr lang="ru-RU" sz="2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2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475"/>
          </a:xfrm>
        </p:spPr>
        <p:txBody>
          <a:bodyPr/>
          <a:lstStyle/>
          <a:p>
            <a:r>
              <a:rPr lang="ru-RU" dirty="0"/>
              <a:t>Сценарии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66875"/>
            <a:ext cx="9601200" cy="5048250"/>
          </a:xfrm>
        </p:spPr>
        <p:txBody>
          <a:bodyPr>
            <a:noAutofit/>
          </a:bodyPr>
          <a:lstStyle/>
          <a:p>
            <a:r>
              <a:rPr lang="ru-RU" sz="2200" dirty="0" smtClean="0"/>
              <a:t>Для бота:</a:t>
            </a:r>
            <a:endParaRPr lang="ru-RU" sz="2200" dirty="0"/>
          </a:p>
          <a:p>
            <a:pPr marL="342900" indent="-342900">
              <a:buAutoNum type="arabicPeriod"/>
            </a:pPr>
            <a:r>
              <a:rPr lang="ru-RU" sz="2200" dirty="0" smtClean="0"/>
              <a:t>Пользователь </a:t>
            </a:r>
            <a:r>
              <a:rPr lang="ru-RU" sz="2200" dirty="0"/>
              <a:t>заранее знает, какие позиции ассортимента хотел бы купить, поэтому </a:t>
            </a:r>
            <a:r>
              <a:rPr lang="ru-RU" sz="2200" dirty="0" smtClean="0"/>
              <a:t>пользуется командой для начала оформления заказа</a:t>
            </a:r>
            <a:endParaRPr lang="ru-RU" sz="2200" dirty="0"/>
          </a:p>
          <a:p>
            <a:pPr marL="342900" indent="-342900">
              <a:buAutoNum type="arabicPeriod"/>
            </a:pPr>
            <a:r>
              <a:rPr lang="ru-RU" sz="2200" dirty="0"/>
              <a:t>Пользователь хочет изучить ассортимент, поэтому </a:t>
            </a:r>
            <a:r>
              <a:rPr lang="ru-RU" sz="2200" dirty="0" smtClean="0"/>
              <a:t>просматривает меню на сегодня с помощью специальной команды</a:t>
            </a:r>
          </a:p>
          <a:p>
            <a:pPr marL="342900" indent="-342900">
              <a:buAutoNum type="arabicPeriod"/>
            </a:pPr>
            <a:r>
              <a:rPr lang="ru-RU" sz="2200" dirty="0" smtClean="0"/>
              <a:t>Пользователь знает меню, но хотел бы заранее уточнить цены на интересующие товары</a:t>
            </a:r>
          </a:p>
          <a:p>
            <a:r>
              <a:rPr lang="ru-RU" sz="2200" dirty="0" smtClean="0"/>
              <a:t>Для сайта:</a:t>
            </a:r>
            <a:endParaRPr lang="ru-RU" sz="2200" dirty="0"/>
          </a:p>
          <a:p>
            <a:pPr marL="342900" indent="-342900">
              <a:buAutoNum type="arabicPeriod"/>
            </a:pPr>
            <a:r>
              <a:rPr lang="ru-RU" sz="2200" dirty="0"/>
              <a:t>Пользователь хочет оставить какой-либо отзыв о школьной столовой, поэтому пишет его и публикует под своим </a:t>
            </a:r>
            <a:r>
              <a:rPr lang="ru-RU" sz="2200" dirty="0" smtClean="0"/>
              <a:t>логином</a:t>
            </a:r>
          </a:p>
          <a:p>
            <a:pPr marL="342900" indent="-342900">
              <a:buAutoNum type="arabicPeriod"/>
            </a:pPr>
            <a:r>
              <a:rPr lang="ru-RU" sz="2200" dirty="0" smtClean="0"/>
              <a:t>Пользователь хочет просмотреть историю своз заказов</a:t>
            </a:r>
          </a:p>
          <a:p>
            <a:pPr marL="342900" indent="-342900">
              <a:buAutoNum type="arabicPeriod"/>
            </a:pPr>
            <a:endParaRPr lang="ru-RU" sz="2200" dirty="0"/>
          </a:p>
          <a:p>
            <a:pPr marL="342900" indent="-342900">
              <a:buAutoNum type="arabicPeriod"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538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00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Оформление сайта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351918"/>
            <a:ext cx="5897802" cy="1639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67" y="1619757"/>
            <a:ext cx="6987843" cy="3302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3304189"/>
            <a:ext cx="5739756" cy="35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9812" y="209550"/>
            <a:ext cx="9601200" cy="809625"/>
          </a:xfrm>
        </p:spPr>
        <p:txBody>
          <a:bodyPr/>
          <a:lstStyle/>
          <a:p>
            <a:r>
              <a:rPr lang="ru-RU" dirty="0" smtClean="0"/>
              <a:t>Возможности бота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34" y="1019175"/>
            <a:ext cx="3611833" cy="33242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07" y="1019174"/>
            <a:ext cx="4527317" cy="33242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43" y="4517795"/>
            <a:ext cx="4044466" cy="20484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706" y="4517794"/>
            <a:ext cx="6375570" cy="20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67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Важные части кода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38" y="2085974"/>
            <a:ext cx="4482537" cy="413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877" y="2189070"/>
            <a:ext cx="4133446" cy="35847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77020" y="6224903"/>
            <a:ext cx="267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Реализация создания БД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51" y="2085974"/>
            <a:ext cx="4890771" cy="413892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140438" y="6224903"/>
            <a:ext cx="2752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функций 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23875"/>
            <a:ext cx="9601200" cy="752475"/>
          </a:xfrm>
        </p:spPr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095500"/>
            <a:ext cx="9601200" cy="3581400"/>
          </a:xfrm>
        </p:spPr>
        <p:txBody>
          <a:bodyPr>
            <a:normAutofit/>
          </a:bodyPr>
          <a:lstStyle/>
          <a:p>
            <a:r>
              <a:rPr lang="ru-RU" sz="2400" dirty="0"/>
              <a:t>Нами </a:t>
            </a:r>
            <a:r>
              <a:rPr lang="ru-RU" sz="2400" dirty="0" smtClean="0"/>
              <a:t>были разработаны сайт и бот для </a:t>
            </a:r>
            <a:r>
              <a:rPr lang="en-US" sz="2400" dirty="0" smtClean="0"/>
              <a:t>Telegram</a:t>
            </a:r>
            <a:r>
              <a:rPr lang="ru-RU" sz="2400" dirty="0" smtClean="0"/>
              <a:t>, обеспечивающие </a:t>
            </a:r>
            <a:r>
              <a:rPr lang="ru-RU" sz="2400" dirty="0"/>
              <a:t>ученикам удобный доступ ко всему представленному в их столовой ассортименту с </a:t>
            </a:r>
            <a:r>
              <a:rPr lang="ru-RU" sz="2400" dirty="0" smtClean="0"/>
              <a:t>возможностью просмотра цен и полного оформления заказа с напечатанием чека в конце. </a:t>
            </a:r>
            <a:r>
              <a:rPr lang="ru-RU" sz="2400" dirty="0"/>
              <a:t>Также ученикам теперь легче выразить свое мнение о работе школьной столовой, указать на ее сильные и слабые стороны посредством написания отзыва. Возможно, в будущем наш проект действительно может стать достаточно функциональным для использования его в настоящей школе, а</a:t>
            </a:r>
            <a:r>
              <a:rPr lang="ru-RU" sz="2400" dirty="0" smtClean="0"/>
              <a:t> </a:t>
            </a:r>
            <a:r>
              <a:rPr lang="ru-RU" sz="2400" dirty="0"/>
              <a:t>пока он протестирован только на наших родителях и друзьях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26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28</TotalTime>
  <Words>303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Терминал школьной столовой</vt:lpstr>
      <vt:lpstr>Идея и применение</vt:lpstr>
      <vt:lpstr>Сценарии использования</vt:lpstr>
      <vt:lpstr>Оформление сайта</vt:lpstr>
      <vt:lpstr>Возможности бота</vt:lpstr>
      <vt:lpstr>Важные части кода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школьной столовой</dc:title>
  <dc:creator>Пользователь</dc:creator>
  <cp:lastModifiedBy>Пользователь</cp:lastModifiedBy>
  <cp:revision>5</cp:revision>
  <dcterms:created xsi:type="dcterms:W3CDTF">2023-04-25T11:10:02Z</dcterms:created>
  <dcterms:modified xsi:type="dcterms:W3CDTF">2023-04-25T13:32:01Z</dcterms:modified>
</cp:coreProperties>
</file>