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19f509b4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19f509b4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19f509b4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19f509b4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19f509b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19f509b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19f509b4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19f509b4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19f509b4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19f509b4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19f509b4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19f509b4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19f509b4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19f509b4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19f509b4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19f509b4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19f509b4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19f509b4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23300" y="1707975"/>
            <a:ext cx="8414100" cy="13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Модернизация</a:t>
            </a:r>
            <a:r>
              <a:rPr lang="ru"/>
              <a:t> школьного сайта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404938" y="34689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Першина Валерия Александровна ученица 10А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Представление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9275" y="2707350"/>
            <a:ext cx="1849900" cy="18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Содержание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о HTML и CSS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Процесс создания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Представление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100" y="880650"/>
            <a:ext cx="2885976" cy="288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о HTML и CSS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4775" y="2696075"/>
            <a:ext cx="1773725" cy="17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HTML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222224"/>
                </a:highlight>
              </a:rPr>
              <a:t>HTML (HyperText Markup Language)</a:t>
            </a:r>
            <a:r>
              <a:rPr lang="ru">
                <a:solidFill>
                  <a:srgbClr val="000000"/>
                </a:solidFill>
                <a:highlight>
                  <a:srgbClr val="222224"/>
                </a:highlight>
              </a:rPr>
              <a:t> — это </a:t>
            </a:r>
            <a:r>
              <a:rPr b="1" lang="ru">
                <a:solidFill>
                  <a:srgbClr val="000000"/>
                </a:solidFill>
                <a:highlight>
                  <a:srgbClr val="222224"/>
                </a:highlight>
              </a:rPr>
              <a:t>язык разметки, который используется для создания и структурирования веб-страниц</a:t>
            </a:r>
            <a:r>
              <a:rPr lang="ru">
                <a:solidFill>
                  <a:srgbClr val="000000"/>
                </a:solidFill>
                <a:highlight>
                  <a:srgbClr val="222224"/>
                </a:highlight>
              </a:rPr>
              <a:t>. Он помогает определять, как содержимое страницы должно отображаться в браузерах.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925" y="770775"/>
            <a:ext cx="5375650" cy="32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CSS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rgbClr val="222224"/>
                </a:highlight>
                <a:latin typeface="Arial"/>
                <a:ea typeface="Arial"/>
                <a:cs typeface="Arial"/>
                <a:sym typeface="Arial"/>
              </a:rPr>
              <a:t>CSS (Cascading Style Sheets, «каскадные таблицы стилей») — это язык стилей, с помощью которого оформляют веб-страницы</a:t>
            </a:r>
            <a:r>
              <a:rPr lang="ru">
                <a:solidFill>
                  <a:srgbClr val="000000"/>
                </a:solidFill>
                <a:highlight>
                  <a:srgbClr val="222224"/>
                </a:highlight>
                <a:latin typeface="Arial"/>
                <a:ea typeface="Arial"/>
                <a:cs typeface="Arial"/>
                <a:sym typeface="Arial"/>
              </a:rPr>
              <a:t>. Он определяет, как именно должны отображаться элементы HTML, включая макет, цвета, шрифты и другие визуальные аспекты.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725" y="86510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создания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850" y="2915150"/>
            <a:ext cx="1702000" cy="17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Немного творчества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25" y="1284613"/>
            <a:ext cx="2947601" cy="294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200" y="962575"/>
            <a:ext cx="2020351" cy="359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513400" y="477225"/>
            <a:ext cx="38193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Первоначальная вариация дизайна сайта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2549" y="152400"/>
            <a:ext cx="2061900" cy="49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000" y="2349575"/>
            <a:ext cx="2297650" cy="22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менялся сайт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512100" y="1673625"/>
            <a:ext cx="54462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Начало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Подключение изображений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Связь между страницами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Добавление фишек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710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375" y="571375"/>
            <a:ext cx="2434650" cy="150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