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rh Shong Low" initials="LSL" lastIdx="1" clrIdx="0">
    <p:extLst>
      <p:ext uri="{19B8F6BF-5375-455C-9EA6-DF929625EA0E}">
        <p15:presenceInfo xmlns:p15="http://schemas.microsoft.com/office/powerpoint/2012/main" userId="S-1-5-21-2590700493-3791150055-2795616162-16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986B9-A172-4303-95B8-7F364717CBA2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FEFD6-C76D-4ADF-8D2E-448320BD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6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 baseline="0" dirty="0"/>
              <a:t> restricting mass, model ends up looking for more rule cases than manual cases (</a:t>
            </a:r>
            <a:r>
              <a:rPr lang="en-US" baseline="0" dirty="0" err="1"/>
              <a:t>tianqi_manual_recall</a:t>
            </a:r>
            <a:r>
              <a:rPr lang="en-US" baseline="0" dirty="0"/>
              <a:t> &lt; </a:t>
            </a:r>
            <a:r>
              <a:rPr lang="en-US" baseline="0" dirty="0" err="1"/>
              <a:t>owen_manual_recall</a:t>
            </a:r>
            <a:r>
              <a:rPr lang="en-US" baseline="0" dirty="0"/>
              <a:t> &lt; </a:t>
            </a:r>
            <a:r>
              <a:rPr lang="en-US" baseline="0" dirty="0" err="1"/>
              <a:t>us_manual_recall</a:t>
            </a:r>
            <a:r>
              <a:rPr lang="en-US" baseline="0" dirty="0"/>
              <a:t>). Suggests manual cases patterns are ‘more unique’.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FEFD6-C76D-4ADF-8D2E-448320BD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5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Somehow, Owen</a:t>
            </a:r>
            <a:r>
              <a:rPr lang="en-US" baseline="0" dirty="0"/>
              <a:t> has higher </a:t>
            </a:r>
            <a:r>
              <a:rPr lang="en-US" baseline="0" dirty="0" err="1"/>
              <a:t>min_child_weight</a:t>
            </a:r>
            <a:r>
              <a:rPr lang="en-US" baseline="0" dirty="0"/>
              <a:t> but still resulted in more branches -&gt; These should hopefully be good branches, means greedy tree growing was ‘pruned well’ by </a:t>
            </a:r>
            <a:r>
              <a:rPr lang="en-US" baseline="0" dirty="0" err="1"/>
              <a:t>min_child_weight</a:t>
            </a:r>
            <a:r>
              <a:rPr lang="en-US" baseline="0" dirty="0"/>
              <a:t> restriction.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FEFD6-C76D-4ADF-8D2E-448320BD83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08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Smaller</a:t>
            </a:r>
            <a:r>
              <a:rPr lang="en-US" baseline="0" dirty="0"/>
              <a:t> trees in </a:t>
            </a:r>
            <a:r>
              <a:rPr lang="en-US" baseline="0" dirty="0" err="1"/>
              <a:t>Tianqi</a:t>
            </a:r>
            <a:endParaRPr lang="en-US" baseline="0" dirty="0"/>
          </a:p>
          <a:p>
            <a:r>
              <a:rPr lang="en-US" baseline="0" dirty="0"/>
              <a:t>Owen has about the same trees with better performance (AUC)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FEFD6-C76D-4ADF-8D2E-448320BD83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5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February claims – 30k. </a:t>
            </a:r>
            <a:r>
              <a:rPr lang="en-US" dirty="0" err="1"/>
              <a:t>Tianqi’s</a:t>
            </a:r>
            <a:r>
              <a:rPr lang="en-US" dirty="0"/>
              <a:t> limit corresponds</a:t>
            </a:r>
            <a:r>
              <a:rPr lang="en-US" baseline="0" dirty="0"/>
              <a:t> to an average of 2% of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FEFD6-C76D-4ADF-8D2E-448320BD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18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should expect Owen and TQ to look much different from original model, but remember the number of branches – something else would have been grown.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FEFD6-C76D-4ADF-8D2E-448320BD83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1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100C-D50C-4833-B1C1-36451AE80587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EA09-7BD2-4875-BEC3-5095E14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9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100C-D50C-4833-B1C1-36451AE80587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EA09-7BD2-4875-BEC3-5095E14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2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100C-D50C-4833-B1C1-36451AE80587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EA09-7BD2-4875-BEC3-5095E14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7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100C-D50C-4833-B1C1-36451AE80587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EA09-7BD2-4875-BEC3-5095E14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9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100C-D50C-4833-B1C1-36451AE80587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EA09-7BD2-4875-BEC3-5095E14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7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100C-D50C-4833-B1C1-36451AE80587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EA09-7BD2-4875-BEC3-5095E14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2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100C-D50C-4833-B1C1-36451AE80587}" type="datetimeFigureOut">
              <a:rPr lang="en-US" smtClean="0"/>
              <a:t>4/4/19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EA09-7BD2-4875-BEC3-5095E14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6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100C-D50C-4833-B1C1-36451AE80587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EA09-7BD2-4875-BEC3-5095E14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0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100C-D50C-4833-B1C1-36451AE80587}" type="datetimeFigureOut">
              <a:rPr lang="en-US" smtClean="0"/>
              <a:t>4/4/19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EA09-7BD2-4875-BEC3-5095E14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0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100C-D50C-4833-B1C1-36451AE80587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EA09-7BD2-4875-BEC3-5095E14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1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100C-D50C-4833-B1C1-36451AE80587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EA09-7BD2-4875-BEC3-5095E14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5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D100C-D50C-4833-B1C1-36451AE80587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3EA09-7BD2-4875-BEC3-5095E141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0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Min_child_weight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46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Sense of scale (Crude)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hessians are we already at? </a:t>
            </a:r>
          </a:p>
          <a:p>
            <a:pPr lvl="1"/>
            <a:r>
              <a:rPr lang="en-US" dirty="0"/>
              <a:t>This is what the next tree, number 301, will be starting with.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We expect this because prediction quality is very similar amongst all three models.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36" y="2729533"/>
            <a:ext cx="5041003" cy="212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4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Sense of scale (Crude)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average, how many data points are required to break the </a:t>
            </a:r>
            <a:r>
              <a:rPr lang="en-US" dirty="0" err="1">
                <a:solidFill>
                  <a:srgbClr val="0070C0"/>
                </a:solidFill>
              </a:rPr>
              <a:t>min_child_weight</a:t>
            </a:r>
            <a:r>
              <a:rPr lang="en-US" dirty="0"/>
              <a:t> limit?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987" y="2807308"/>
            <a:ext cx="7713410" cy="237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66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Hessians in leaves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444" y="1471737"/>
            <a:ext cx="3419475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44" y="2248147"/>
            <a:ext cx="9353550" cy="2647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7444" y="5091482"/>
            <a:ext cx="8041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‘Cover’ here means sum of hessians! (That’s why decimals are allowed)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686" y="5553147"/>
            <a:ext cx="88011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32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Hessians in leaves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016" y="1404206"/>
            <a:ext cx="87987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51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Hessians in leaves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95378"/>
          </a:xfrm>
        </p:spPr>
        <p:txBody>
          <a:bodyPr>
            <a:normAutofit/>
          </a:bodyPr>
          <a:lstStyle/>
          <a:p>
            <a:r>
              <a:rPr lang="en-US" dirty="0"/>
              <a:t>Directly calculate the proportion of leaves that would be affected by the </a:t>
            </a:r>
            <a:r>
              <a:rPr lang="en-US" dirty="0" err="1">
                <a:solidFill>
                  <a:srgbClr val="0070C0"/>
                </a:solidFill>
              </a:rPr>
              <a:t>min_child_weight</a:t>
            </a:r>
            <a:r>
              <a:rPr lang="en-US" dirty="0"/>
              <a:t> regime of </a:t>
            </a:r>
            <a:r>
              <a:rPr lang="en-US" dirty="0" err="1"/>
              <a:t>Tianqi</a:t>
            </a:r>
            <a:r>
              <a:rPr lang="en-US" dirty="0"/>
              <a:t> and Owen.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is there 0.05% in </a:t>
            </a:r>
            <a:r>
              <a:rPr lang="en-US" dirty="0" err="1"/>
              <a:t>prop_original</a:t>
            </a:r>
            <a:r>
              <a:rPr lang="en-US" dirty="0"/>
              <a:t>? It should be zero! (Since it’s so low, pretend we didn’t see it)</a:t>
            </a:r>
          </a:p>
          <a:p>
            <a:r>
              <a:rPr lang="en-US" dirty="0"/>
              <a:t>Effect of cutting leaves not trivial in growing trees.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424" y="4001294"/>
            <a:ext cx="8148686" cy="10642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424" y="2755863"/>
            <a:ext cx="96678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97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predictions of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3527"/>
            <a:ext cx="10515600" cy="4793436"/>
          </a:xfrm>
        </p:spPr>
        <p:txBody>
          <a:bodyPr/>
          <a:lstStyle/>
          <a:p>
            <a:r>
              <a:rPr lang="en-US" sz="2400" dirty="0"/>
              <a:t>Predictions here means </a:t>
            </a:r>
            <a:r>
              <a:rPr lang="en-US" sz="2400" dirty="0" err="1"/>
              <a:t>sigmoided</a:t>
            </a:r>
            <a:r>
              <a:rPr lang="en-US" sz="2400" dirty="0"/>
              <a:t> leaf scores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42465"/>
            <a:ext cx="5444537" cy="347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79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predictions of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so similar, you can also look at differences: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10" y="2638175"/>
            <a:ext cx="10141646" cy="353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05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Crude sense of scale – measure too crude to inform what values to use, better look directly at performance metrics like AUC / Recall</a:t>
            </a:r>
          </a:p>
          <a:p>
            <a:r>
              <a:rPr lang="en-US" dirty="0"/>
              <a:t>Hessians on leaves – trees would look much different (closer to the leaves) , but due to greedy tree growing, something else will grow.</a:t>
            </a:r>
          </a:p>
          <a:p>
            <a:r>
              <a:rPr lang="en-US" dirty="0"/>
              <a:t>Actual predictions – very similar as we expect from the AUC scores.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07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Directly compare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917"/>
            <a:ext cx="10515600" cy="4857046"/>
          </a:xfrm>
        </p:spPr>
        <p:txBody>
          <a:bodyPr/>
          <a:lstStyle/>
          <a:p>
            <a:r>
              <a:rPr lang="en-US" dirty="0"/>
              <a:t>Open up the grid of </a:t>
            </a:r>
            <a:r>
              <a:rPr lang="en-US" dirty="0" err="1">
                <a:solidFill>
                  <a:srgbClr val="0070C0"/>
                </a:solidFill>
              </a:rPr>
              <a:t>min_child_weight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Range from Abhishek to </a:t>
            </a:r>
            <a:r>
              <a:rPr lang="en-US" dirty="0" err="1"/>
              <a:t>Tianqi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391" y="1990683"/>
            <a:ext cx="6324600" cy="4657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4833" y="3610660"/>
            <a:ext cx="4767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Looks flat.. But notice there are more points at larger values of </a:t>
            </a:r>
            <a:r>
              <a:rPr lang="en-US" dirty="0" err="1">
                <a:solidFill>
                  <a:srgbClr val="0070C0"/>
                </a:solidFill>
              </a:rPr>
              <a:t>min_child_weight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extended grid, best </a:t>
            </a:r>
            <a:r>
              <a:rPr lang="en-US" dirty="0" err="1">
                <a:solidFill>
                  <a:srgbClr val="0070C0"/>
                </a:solidFill>
              </a:rPr>
              <a:t>min_child_weight</a:t>
            </a:r>
            <a:r>
              <a:rPr lang="en-US" dirty="0"/>
              <a:t> changed 4-&gt; 450</a:t>
            </a:r>
          </a:p>
        </p:txBody>
      </p:sp>
    </p:spTree>
    <p:extLst>
      <p:ext uri="{BB962C8B-B14F-4D97-AF65-F5344CB8AC3E}">
        <p14:creationId xmlns:p14="http://schemas.microsoft.com/office/powerpoint/2010/main" val="315980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Directly compare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when validating, loses anyway.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33" y="2424236"/>
            <a:ext cx="96678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6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Tianqi</a:t>
            </a:r>
            <a:r>
              <a:rPr lang="en-US" dirty="0"/>
              <a:t> </a:t>
            </a:r>
          </a:p>
          <a:p>
            <a:r>
              <a:rPr lang="en-US" dirty="0"/>
              <a:t>Owen Zhang</a:t>
            </a:r>
          </a:p>
          <a:p>
            <a:r>
              <a:rPr lang="en-US" dirty="0"/>
              <a:t>Abhishek Thakur</a:t>
            </a:r>
          </a:p>
          <a:p>
            <a:r>
              <a:rPr lang="en-US" dirty="0"/>
              <a:t>Us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42771"/>
              </p:ext>
            </p:extLst>
          </p:nvPr>
        </p:nvGraphicFramePr>
        <p:xfrm>
          <a:off x="1354667" y="4106333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Rule_of_thumb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  <a:r>
                        <a:rPr lang="en-US" baseline="0" dirty="0"/>
                        <a:t> value for AXATP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Tianqi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/ </a:t>
                      </a:r>
                      <a:r>
                        <a:rPr lang="en-US" dirty="0" err="1"/>
                        <a:t>event_rate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0" dirty="0"/>
                        <a:t> / </a:t>
                      </a:r>
                      <a:r>
                        <a:rPr lang="en-US" baseline="0" dirty="0" err="1"/>
                        <a:t>sqrt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event_rate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Abhishek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1, 3, 5, 7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1, 3, 5, 7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~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(Tuned)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689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Min_child_weight</a:t>
            </a:r>
            <a:r>
              <a:rPr lang="en-US" dirty="0"/>
              <a:t> does not really affect performance of the model, even when considering values from 1 to 600. By Occam, can aim for smallest model (</a:t>
            </a:r>
            <a:r>
              <a:rPr lang="en-US" dirty="0" err="1"/>
              <a:t>Tianqi</a:t>
            </a:r>
            <a:r>
              <a:rPr lang="en-US" dirty="0"/>
              <a:t>), but no big benefit. Still unexplainable, prediction performance about the same.</a:t>
            </a:r>
          </a:p>
          <a:p>
            <a:r>
              <a:rPr lang="en-US" dirty="0"/>
              <a:t>What values to use for </a:t>
            </a:r>
            <a:r>
              <a:rPr lang="en-US" dirty="0" err="1">
                <a:solidFill>
                  <a:srgbClr val="0070C0"/>
                </a:solidFill>
              </a:rPr>
              <a:t>min_child_weight</a:t>
            </a:r>
            <a:r>
              <a:rPr lang="en-US" dirty="0"/>
              <a:t> – depends on</a:t>
            </a:r>
          </a:p>
          <a:p>
            <a:pPr lvl="1"/>
            <a:r>
              <a:rPr lang="en-US" dirty="0"/>
              <a:t>Model quality (Log-loss)</a:t>
            </a:r>
          </a:p>
          <a:p>
            <a:pPr lvl="2"/>
            <a:r>
              <a:rPr lang="en-US" dirty="0"/>
              <a:t>Good quality predictions -&gt; residuals are low, need more mass</a:t>
            </a:r>
          </a:p>
          <a:p>
            <a:pPr lvl="2"/>
            <a:r>
              <a:rPr lang="en-US" dirty="0"/>
              <a:t>Low quality predictions -&gt; residuals are high, need less mass</a:t>
            </a:r>
          </a:p>
          <a:p>
            <a:pPr lvl="1"/>
            <a:r>
              <a:rPr lang="en-US" dirty="0"/>
              <a:t>Event rate also matters! If it’s a rare event we should allow more mass in a leaf.</a:t>
            </a:r>
          </a:p>
          <a:p>
            <a:pPr lvl="1"/>
            <a:r>
              <a:rPr lang="en-US" dirty="0"/>
              <a:t>The choice of loss. If it’s quadratic loss, don’t even care about model quality.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87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values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601" y="1473729"/>
            <a:ext cx="7535510" cy="516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5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 test, no.1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111016"/>
              </p:ext>
            </p:extLst>
          </p:nvPr>
        </p:nvGraphicFramePr>
        <p:xfrm>
          <a:off x="838200" y="2469092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Tianqi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75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 test, no.2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186"/>
            <a:ext cx="10515600" cy="4737777"/>
          </a:xfrm>
        </p:spPr>
        <p:txBody>
          <a:bodyPr/>
          <a:lstStyle/>
          <a:p>
            <a:r>
              <a:rPr lang="en-US" dirty="0"/>
              <a:t>In terms of what the business wants…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89" y="1957388"/>
            <a:ext cx="96488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0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depth of trees change?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3579"/>
            <a:ext cx="7239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2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number of branches change?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18" y="2429164"/>
            <a:ext cx="91059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2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number of branches change, no.2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922002" cy="382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3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so far: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AUC – very similar. Us &lt; </a:t>
            </a:r>
            <a:r>
              <a:rPr lang="en-US" dirty="0" err="1"/>
              <a:t>Tianqi</a:t>
            </a:r>
            <a:r>
              <a:rPr lang="en-US" dirty="0"/>
              <a:t> &lt; Owen.</a:t>
            </a:r>
          </a:p>
          <a:p>
            <a:r>
              <a:rPr lang="en-US" dirty="0"/>
              <a:t>Manual Recall – very similar. </a:t>
            </a:r>
            <a:r>
              <a:rPr lang="en-US" dirty="0" err="1"/>
              <a:t>Tianqi</a:t>
            </a:r>
            <a:r>
              <a:rPr lang="en-US" dirty="0"/>
              <a:t> &lt; Owen &lt; Original.</a:t>
            </a:r>
          </a:p>
          <a:p>
            <a:r>
              <a:rPr lang="en-US" dirty="0"/>
              <a:t>Depth of trees – no change, all trees grown to max depth.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5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3221</TotalTime>
  <Words>731</Words>
  <Application>Microsoft Macintosh PowerPoint</Application>
  <PresentationFormat>Widescreen</PresentationFormat>
  <Paragraphs>105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Min_child_weight</vt:lpstr>
      <vt:lpstr>Recommended values</vt:lpstr>
      <vt:lpstr>Recommended values</vt:lpstr>
      <vt:lpstr>Acid test, no.1</vt:lpstr>
      <vt:lpstr>Acid test, no.2</vt:lpstr>
      <vt:lpstr>Did depth of trees change?</vt:lpstr>
      <vt:lpstr>Did number of branches change?</vt:lpstr>
      <vt:lpstr>Did number of branches change, no.2</vt:lpstr>
      <vt:lpstr>Conclusions so far:</vt:lpstr>
      <vt:lpstr>Sense of scale (Crude)</vt:lpstr>
      <vt:lpstr>Sense of scale (Crude)</vt:lpstr>
      <vt:lpstr>Hessians in leaves</vt:lpstr>
      <vt:lpstr>Hessians in leaves</vt:lpstr>
      <vt:lpstr>Hessians in leaves</vt:lpstr>
      <vt:lpstr>Actual predictions of the model</vt:lpstr>
      <vt:lpstr>Actual predictions of the model</vt:lpstr>
      <vt:lpstr>Recap</vt:lpstr>
      <vt:lpstr>Directly compare model performance</vt:lpstr>
      <vt:lpstr>Directly compare model performance</vt:lpstr>
      <vt:lpstr>Conclusions</vt:lpstr>
    </vt:vector>
  </TitlesOfParts>
  <Company>MStest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Min_child_weight</dc:title>
  <dc:creator>Lerh Shong Low</dc:creator>
  <cp:lastModifiedBy>LOW Lerh Shong</cp:lastModifiedBy>
  <cp:revision>15</cp:revision>
  <dcterms:created xsi:type="dcterms:W3CDTF">2019-01-23T02:04:56Z</dcterms:created>
  <dcterms:modified xsi:type="dcterms:W3CDTF">2019-04-04T03:26:17Z</dcterms:modified>
</cp:coreProperties>
</file>