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75" r:id="rId9"/>
    <p:sldId id="276" r:id="rId10"/>
    <p:sldId id="261" r:id="rId11"/>
    <p:sldId id="263" r:id="rId12"/>
    <p:sldId id="262" r:id="rId13"/>
    <p:sldId id="270" r:id="rId14"/>
    <p:sldId id="271" r:id="rId15"/>
    <p:sldId id="264" r:id="rId16"/>
    <p:sldId id="265" r:id="rId17"/>
    <p:sldId id="267" r:id="rId18"/>
    <p:sldId id="266" r:id="rId19"/>
    <p:sldId id="268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8" y="844873"/>
            <a:ext cx="10692063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Specijalni simbol: JACKPOT</a:t>
            </a:r>
            <a:r>
              <a:rPr lang="en-US" dirty="0"/>
              <a:t>! –id:0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21914" y="1690688"/>
            <a:ext cx="7273526" cy="4392648"/>
            <a:chOff x="248052" y="1862369"/>
            <a:chExt cx="7273526" cy="43926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52" y="1862369"/>
              <a:ext cx="2146032" cy="21460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863" y="4108985"/>
              <a:ext cx="2146032" cy="21460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5" y="1862369"/>
              <a:ext cx="2146032" cy="21460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075" y="1941372"/>
              <a:ext cx="2146032" cy="21460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546" y="1879267"/>
              <a:ext cx="2146032" cy="22349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840" y="4108985"/>
              <a:ext cx="2146032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52" y="4052845"/>
              <a:ext cx="2146032" cy="2146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075" y="4108985"/>
              <a:ext cx="2146032" cy="21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20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Specijalni simbol: x2 i x5</a:t>
            </a:r>
            <a:r>
              <a:rPr lang="en-US" dirty="0"/>
              <a:t> – id: 9 </a:t>
            </a:r>
            <a:r>
              <a:rPr lang="en-US" dirty="0" err="1"/>
              <a:t>i</a:t>
            </a:r>
            <a:r>
              <a:rPr lang="en-US" dirty="0"/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Bonus se aktivira kada se na tabli nađu 2 ista simbola</a:t>
            </a:r>
          </a:p>
          <a:p>
            <a:r>
              <a:rPr lang="sr-Latn-BA" dirty="0"/>
              <a:t>Ako se na tabli nađe par x2 i x5 bonus postaje x10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04" y="4030931"/>
            <a:ext cx="2184127" cy="214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70" y="3982379"/>
            <a:ext cx="2234921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Specijlni simbol: Đoker™</a:t>
            </a:r>
            <a:r>
              <a:rPr lang="en-US" dirty="0"/>
              <a:t> -id: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3 Đokera na tabli : izvlačenje kartica</a:t>
            </a:r>
          </a:p>
          <a:p>
            <a:r>
              <a:rPr lang="sr-Latn-BA" dirty="0"/>
              <a:t>4 Đokera na tabli : bonus reel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31" y="3020489"/>
            <a:ext cx="3101420" cy="31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Specijalna igra: Izvlačenje kartica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Specijalna igra: bonus reel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Reel koji ima značajno veći RTP</a:t>
            </a:r>
          </a:p>
          <a:p>
            <a:r>
              <a:rPr lang="sr-Latn-BA" dirty="0"/>
              <a:t>Duplo kraći reel</a:t>
            </a:r>
          </a:p>
          <a:p>
            <a:r>
              <a:rPr lang="sr-Latn-BA" dirty="0"/>
              <a:t>Povećana frekvencija simbola koji više plaćaju</a:t>
            </a:r>
          </a:p>
        </p:txBody>
      </p:sp>
    </p:spTree>
    <p:extLst>
      <p:ext uri="{BB962C8B-B14F-4D97-AF65-F5344CB8AC3E}">
        <p14:creationId xmlns:p14="http://schemas.microsoft.com/office/powerpoint/2010/main" val="74733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Osnovni reel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1699"/>
              </p:ext>
            </p:extLst>
          </p:nvPr>
        </p:nvGraphicFramePr>
        <p:xfrm>
          <a:off x="774257" y="1611391"/>
          <a:ext cx="3548360" cy="469349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6931"/>
              </p:ext>
            </p:extLst>
          </p:nvPr>
        </p:nvGraphicFramePr>
        <p:xfrm>
          <a:off x="5041102" y="1966575"/>
          <a:ext cx="6312698" cy="3238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sr-Latn-BA" sz="1100" u="none" strike="noStrike" dirty="0">
                          <a:effectLst/>
                        </a:rPr>
                        <a:t>Ukupno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5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Bonus reel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951198"/>
              </p:ext>
            </p:extLst>
          </p:nvPr>
        </p:nvGraphicFramePr>
        <p:xfrm>
          <a:off x="435352" y="1692287"/>
          <a:ext cx="5824770" cy="32167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6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9266"/>
              </p:ext>
            </p:extLst>
          </p:nvPr>
        </p:nvGraphicFramePr>
        <p:xfrm>
          <a:off x="6354618" y="1487367"/>
          <a:ext cx="5564552" cy="35635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sr-Latn-BA" sz="1100" u="none" strike="noStrike" dirty="0">
                          <a:effectLst/>
                        </a:rPr>
                        <a:t>Ukupno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9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Traženje tabele plaćanja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r-Latn-BA" dirty="0"/>
              <a:t>Frekvencija isplate simbola</a:t>
            </a:r>
          </a:p>
          <a:p>
            <a:r>
              <a:rPr lang="sr-Latn-BA" dirty="0"/>
              <a:t>Heuristična promena isplata</a:t>
            </a:r>
          </a:p>
          <a:p>
            <a:r>
              <a:rPr lang="sr-Latn-BA" dirty="0"/>
              <a:t>RTP u željenom opsegu</a:t>
            </a:r>
          </a:p>
          <a:p>
            <a:r>
              <a:rPr lang="sr-Latn-BA" dirty="0"/>
              <a:t>Zaokružene vrednosti isplate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81769"/>
              </p:ext>
            </p:extLst>
          </p:nvPr>
        </p:nvGraphicFramePr>
        <p:xfrm>
          <a:off x="6442265" y="1722764"/>
          <a:ext cx="4911535" cy="34124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Id simbola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/>
                        <a:t>Isplata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/>
                        <a:t>Frekvencija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31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BA" sz="2800" u="none" strike="noStrike" dirty="0">
                          <a:effectLst/>
                        </a:rPr>
                        <a:t>50,000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</a:rPr>
                        <a:t>0.00000768</a:t>
                      </a:r>
                    </a:p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10,000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2,500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0.0044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1,000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0.048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0.077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15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Izračunavanje RTP-a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Sva moguća stanja na tabli</a:t>
            </a:r>
          </a:p>
          <a:p>
            <a:r>
              <a:rPr lang="sr-Latn-BA" dirty="0"/>
              <a:t>RTP bonus reel-a: </a:t>
            </a:r>
            <a:r>
              <a:rPr lang="en-US" dirty="0"/>
              <a:t>4.61</a:t>
            </a:r>
            <a:endParaRPr lang="sr-Latn-BA" dirty="0"/>
          </a:p>
          <a:p>
            <a:r>
              <a:rPr lang="sr-Latn-BA" dirty="0"/>
              <a:t>RTP osnovnog reel-a: 0.912352256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Izracunavanje RTP-a pomoću simulacije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48022"/>
              </p:ext>
            </p:extLst>
          </p:nvPr>
        </p:nvGraphicFramePr>
        <p:xfrm>
          <a:off x="581024" y="2521541"/>
          <a:ext cx="11249027" cy="270768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7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r>
                        <a:rPr lang="en-US" dirty="0"/>
                        <a:t>i=1,000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0.8832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r>
                        <a:rPr lang="en-US" dirty="0"/>
                        <a:t>i=10,000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0.8578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0.9595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4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9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Dizajn</a:t>
            </a:r>
            <a:endParaRPr lang="sr-Latn-BA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Simboli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reel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Bonus reel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Matematičko izračunavanje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Simulacija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Demo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Pitanja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65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Primer simulacije jedne igre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3959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Dizajn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Broj reel-ova : 4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Vidno polje korisnika: 4x4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Cilj: RTP ~0.9</a:t>
            </a:r>
          </a:p>
        </p:txBody>
      </p:sp>
    </p:spTree>
    <p:extLst>
      <p:ext uri="{BB962C8B-B14F-4D97-AF65-F5344CB8AC3E}">
        <p14:creationId xmlns:p14="http://schemas.microsoft.com/office/powerpoint/2010/main" val="390835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dijagonale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redovi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>
            <a:off x="3093855" y="2032329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3855" y="3215860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98328" y="4444235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98328" y="5627766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98328" y="1432276"/>
            <a:ext cx="5840476" cy="498470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435722" y="1262358"/>
            <a:ext cx="5341756" cy="498060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0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cik-cak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048601" y="1981779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39" name="Straight Connector 38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03875" y="3179239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46" name="Straight Connector 45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009278" y="4246390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50" name="Straight Connector 49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>
            <a:off x="5620359" y="4427669"/>
            <a:ext cx="1373237" cy="120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flipH="1">
            <a:off x="4121923" y="4358626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55" name="Straight Connector 54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flipH="1">
            <a:off x="4112120" y="3144787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59" name="Straight Connector 58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flipH="1">
            <a:off x="4293204" y="2043822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63" name="Straight Connector 62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trapez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086478" y="1998733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4" name="Straight Connector 3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992574" y="3210035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67" name="Straight Connector 66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102925" y="4366652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71" name="Straight Connector 70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V="1">
            <a:off x="4059191" y="1977179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75" name="Straight Connector 74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V="1">
            <a:off x="4040151" y="3045428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79" name="Straight Connector 78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flipV="1">
            <a:off x="3952422" y="4409624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83" name="Straight Connector 82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47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1" y="4493777"/>
            <a:ext cx="2031746" cy="2107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" y="1690688"/>
            <a:ext cx="2412698" cy="24126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2431" y="2604649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1 : Donut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5797" y="5255357"/>
            <a:ext cx="2535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2 : Cupcake</a:t>
            </a:r>
          </a:p>
        </p:txBody>
      </p:sp>
    </p:spTree>
    <p:extLst>
      <p:ext uri="{BB962C8B-B14F-4D97-AF65-F5344CB8AC3E}">
        <p14:creationId xmlns:p14="http://schemas.microsoft.com/office/powerpoint/2010/main" val="22156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7" y="4563966"/>
            <a:ext cx="2146032" cy="2107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" y="1824021"/>
            <a:ext cx="2247619" cy="214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5797" y="2604649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3 : Pancakes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5797" y="5325546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4 : Ice cream</a:t>
            </a:r>
          </a:p>
        </p:txBody>
      </p:sp>
    </p:spTree>
    <p:extLst>
      <p:ext uri="{BB962C8B-B14F-4D97-AF65-F5344CB8AC3E}">
        <p14:creationId xmlns:p14="http://schemas.microsoft.com/office/powerpoint/2010/main" val="370857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5" y="1854312"/>
            <a:ext cx="2412698" cy="2412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797" y="2768273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5 : Cookie</a:t>
            </a:r>
          </a:p>
        </p:txBody>
      </p:sp>
    </p:spTree>
    <p:extLst>
      <p:ext uri="{BB962C8B-B14F-4D97-AF65-F5344CB8AC3E}">
        <p14:creationId xmlns:p14="http://schemas.microsoft.com/office/powerpoint/2010/main" val="342924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753</Words>
  <Application>Microsoft Office PowerPoint</Application>
  <PresentationFormat>Widescreen</PresentationFormat>
  <Paragraphs>572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Agenda</vt:lpstr>
      <vt:lpstr>Dizajn</vt:lpstr>
      <vt:lpstr>Izbor payline-ova: dijagonale i redovi</vt:lpstr>
      <vt:lpstr>Izbor payline-ova: cik-cak</vt:lpstr>
      <vt:lpstr>Izbor payline-ova: trapez</vt:lpstr>
      <vt:lpstr>Osnovni simboli – id:1-5</vt:lpstr>
      <vt:lpstr>Osnovni simboli – id:1-5</vt:lpstr>
      <vt:lpstr>Osnovni simboli – id:1-5</vt:lpstr>
      <vt:lpstr>Specijalni simbol: JACKPOT! –id:0</vt:lpstr>
      <vt:lpstr>Specijalni simbol: x2 i x5 – id: 9 i 10</vt:lpstr>
      <vt:lpstr>Specijlni simbol: Đoker™ -id: 8</vt:lpstr>
      <vt:lpstr>Specijalna igra: Izvlačenje kartica</vt:lpstr>
      <vt:lpstr>Specijalna igra: bonus reel</vt:lpstr>
      <vt:lpstr>Osnovni reel</vt:lpstr>
      <vt:lpstr>Bonus reel</vt:lpstr>
      <vt:lpstr>Traženje tabele plaćanja</vt:lpstr>
      <vt:lpstr>Izračunavanje RTP-a </vt:lpstr>
      <vt:lpstr>Izracunavanje RTP-a pomoću simulacije</vt:lpstr>
      <vt:lpstr>Primer simulacije jedne igre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Slav Co.</dc:title>
  <dc:creator>Aleksa Racic</dc:creator>
  <cp:lastModifiedBy>Лазар Ерић</cp:lastModifiedBy>
  <cp:revision>13</cp:revision>
  <dcterms:created xsi:type="dcterms:W3CDTF">2022-04-09T23:23:24Z</dcterms:created>
  <dcterms:modified xsi:type="dcterms:W3CDTF">2022-04-10T08:22:09Z</dcterms:modified>
</cp:coreProperties>
</file>