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1887200" cy="64008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2030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00400"/>
            <a:ext cx="11887200" cy="0"/>
          </a:xfrm>
        </p:spPr>
        <p:txBody>
          <a:bodyPr/>
          <a:lstStyle/>
          <a:p>
            <a:pPr>
              <a:defRPr>
                <a:solidFill>
                  <a:srgbClr val="BCC2C8"/>
                </a:solidFill>
              </a:defRPr>
            </a:pPr>
            <a:r>
              <a:t>My pecha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65520"/>
            <a:ext cx="11887200" cy="0"/>
          </a:xfrm>
        </p:spPr>
        <p:txBody>
          <a:bodyPr/>
          <a:lstStyle/>
          <a:p>
            <a:pPr>
              <a:defRPr sz="1200">
                <a:solidFill>
                  <a:srgbClr val="BCC2C8"/>
                </a:solidFill>
              </a:defRPr>
            </a:pPr>
            <a:r>
              <a:t>Generated using ComfyUI-PechaKucha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echaKucha_00001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686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40400"/>
            <a:ext cx="11887200" cy="0"/>
          </a:xfrm>
        </p:spPr>
        <p:txBody>
          <a:bodyPr/>
          <a:lstStyle/>
          <a:p>
            <a:pPr>
              <a:defRPr sz="1600">
                <a:solidFill>
                  <a:srgbClr val="020303"/>
                </a:solidFill>
              </a:defRPr>
            </a:pPr>
            <a:r>
              <a:t>A rabbit walking with a suitcase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advTm="20000" p14:dur="1000">
  </p:transition>
    </mc:Choice>
    <mc:Fallback>
      <p:transition spd="slow" advTm="20000">
  </p:transition>
    </mc:Fallback>
  </mc:AlternateContent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echaKucha_00002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686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40400"/>
            <a:ext cx="11887200" cy="0"/>
          </a:xfrm>
        </p:spPr>
        <p:txBody>
          <a:bodyPr/>
          <a:lstStyle/>
          <a:p>
            <a:pPr>
              <a:defRPr sz="1600">
                <a:solidFill>
                  <a:srgbClr val="020303"/>
                </a:solidFill>
              </a:defRPr>
            </a:pPr>
            <a:r>
              <a:t>An old guy trying to carry a bag of money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advTm="20000" p14:dur="1000">
  </p:transition>
    </mc:Choice>
    <mc:Fallback>
      <p:transition spd="slow" advTm="20000">
  </p:transition>
    </mc:Fallback>
  </mc:AlternateContent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4" name="Picture 3" descr="PechaKucha_00003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87200" cy="6686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40400"/>
            <a:ext cx="11887200" cy="0"/>
          </a:xfrm>
        </p:spPr>
        <p:txBody>
          <a:bodyPr/>
          <a:lstStyle/>
          <a:p>
            <a:pPr>
              <a:defRPr sz="1600">
                <a:solidFill>
                  <a:srgbClr val="020303"/>
                </a:solidFill>
              </a:defRPr>
            </a:pPr>
            <a:r>
              <a:t>A space view from earth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advTm="20000" p14:dur="1000">
  </p:transition>
    </mc:Choice>
    <mc:Fallback>
      <p:transition spd="slow" advTm="20000">
  </p:transition>
    </mc:Fallback>
  </mc:AlternateContent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