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AFCB-7E96-928B-0FF0-7E7A98DC0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46288-039C-BE8F-1BC4-285BFF73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7A5D-E880-4E9F-F293-64054E29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495A-E37A-A78B-392C-415B3D5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B5F7-C79C-F92B-6726-BD0336BD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844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AEA8-2EB6-FA4D-FD1C-86E85CFD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966E-8EFF-90C5-87FB-60F3324F7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1642-E915-80CD-91D5-EC353906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B303-F68B-287E-4164-E6AA18A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5B4-D123-239E-C16A-5B525FE3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7269E-A635-AF03-67C3-B5F7782B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41CBA-5E9C-7F6D-CDE2-4C31932DC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01EE-E5F2-DFDA-C258-9F97AF56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D0E0-5978-0142-26F2-9EE27ED6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5AE3-3109-00C7-6E36-347FCB1B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1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0537-F802-13C7-B580-03B241C6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A113-4251-7BAF-D5A6-A0D642C9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253D-ABE7-D509-B64A-B44C86C8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C8DC-A904-FAB5-EAF0-495512E9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87C2-477D-EF96-53B2-54F2D92A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68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6CE9-118D-D894-8B90-5E521626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EF99-6D0B-3F62-0416-C3D1A3CD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5F22-9764-A0A9-A36F-19A713AF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3630-E804-310F-64B8-FCBDD156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7BF3-C4EF-6919-2CCF-F7F7F7A2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02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48BD-5F51-E1C7-9945-7088C0F7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B89E-2B4A-3144-3C50-56202B64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C91E1-635C-DB6A-FAC7-BABD271B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CC2CA-8116-57BA-F924-45A2048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9A1D-50C7-08F8-101E-1230D2D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99C5-BA32-678C-B6F0-3AEA316A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65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70CC-046C-4D5E-B337-A69DFAFD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AB1E-F56C-414A-C061-ED78B775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926D8-3558-23DF-5D5F-4C943842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FFB8-BEA6-E037-2CD4-D70A170F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C4D-B38E-5D48-55B2-72AB77AA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8D718-79A7-1C41-F072-B89A9D3E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2B1A6-A701-5EA6-659D-E8217F54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F3595-641A-6DD8-D5F0-72498541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28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95B2-3C98-4D85-B3B0-9BCF8305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6E628-49CC-AB61-F6F6-89FE74C6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985C-669E-43ED-CE09-D96B7881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1A0C2-3AFC-26B0-D811-4C3295D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63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2F1BE-A4DC-9723-7AEE-4ABCE1D7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FC216-FFF3-FC1D-0A75-9D25D0AA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8F930-73B8-7972-51E7-6AB6A54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9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5F42-DF8B-ADC5-B50C-C485222C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A814-63C9-FC39-9D1C-78EF92FA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1AA2-FF09-DEB3-2EE5-83E8FC1F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1BB2-F1AC-19AC-57BC-DA9E194D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9A33-FA8D-148D-9D9B-718CBDEB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6D64-DCFC-7C9F-7D36-7A7FDF09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4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639B-93A7-5821-87EC-21B20852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F5534-7A31-70C9-3640-4314276E5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A15F-66A9-BAB5-25F4-DC0190E4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2BB6A-194D-FCC8-A2AF-1551D269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5828-6833-A4A0-DEA3-2EC3234B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7BB1-F970-6AAE-76C0-964BF6BE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3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84794-326B-BEEE-38DB-2DADA25A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7C97-EA76-6E78-C64E-514741C1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477E-3D0C-BE6D-5543-AFCA88D6B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C60C-6FA1-460C-8582-C6672DA95526}" type="datetimeFigureOut">
              <a:rPr lang="en-NZ" smtClean="0"/>
              <a:t>5/09/2022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74C2-237B-B1FF-A4BD-FE2DCE60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5D81-5D7F-C1E1-10D9-3CCFAF943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3DCF-207D-4516-A30A-4295FD663A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08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8837-2D88-B3FE-52D6-77CA17953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young</a:t>
            </a:r>
          </a:p>
        </p:txBody>
      </p:sp>
    </p:spTree>
    <p:extLst>
      <p:ext uri="{BB962C8B-B14F-4D97-AF65-F5344CB8AC3E}">
        <p14:creationId xmlns:p14="http://schemas.microsoft.com/office/powerpoint/2010/main" val="185440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41_pre_AVERAGED.mat_9">
            <a:extLst>
              <a:ext uri="{FF2B5EF4-FFF2-40B4-BE49-F238E27FC236}">
                <a16:creationId xmlns:a16="http://schemas.microsoft.com/office/drawing/2014/main" id="{9A0C91CB-70E8-AD05-D134-09BACE2163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80_pre_AVERAGED.mat_10">
            <a:extLst>
              <a:ext uri="{FF2B5EF4-FFF2-40B4-BE49-F238E27FC236}">
                <a16:creationId xmlns:a16="http://schemas.microsoft.com/office/drawing/2014/main" id="{B2F6733F-87BF-3987-7CA3-10733B1BBC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AM_PRE_AVERAGED.mat_11">
            <a:extLst>
              <a:ext uri="{FF2B5EF4-FFF2-40B4-BE49-F238E27FC236}">
                <a16:creationId xmlns:a16="http://schemas.microsoft.com/office/drawing/2014/main" id="{0E56090B-BA8F-90E4-6F88-E4F82703FB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0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BC_PRE_AVERAGED.mat_12">
            <a:extLst>
              <a:ext uri="{FF2B5EF4-FFF2-40B4-BE49-F238E27FC236}">
                <a16:creationId xmlns:a16="http://schemas.microsoft.com/office/drawing/2014/main" id="{909BB0EC-DC66-B6B9-75ED-31F4B76580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BL_PRE_AVERAGED.mat_13">
            <a:extLst>
              <a:ext uri="{FF2B5EF4-FFF2-40B4-BE49-F238E27FC236}">
                <a16:creationId xmlns:a16="http://schemas.microsoft.com/office/drawing/2014/main" id="{48F51F72-6EF7-20B6-144C-38DE302C8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DR_PRE_AVERAGED.mat_14">
            <a:extLst>
              <a:ext uri="{FF2B5EF4-FFF2-40B4-BE49-F238E27FC236}">
                <a16:creationId xmlns:a16="http://schemas.microsoft.com/office/drawing/2014/main" id="{BA1C0985-523D-76B6-BD00-AAB10FEC15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FA_PRE_AVERAGED.mat_15">
            <a:extLst>
              <a:ext uri="{FF2B5EF4-FFF2-40B4-BE49-F238E27FC236}">
                <a16:creationId xmlns:a16="http://schemas.microsoft.com/office/drawing/2014/main" id="{15C73DE9-3F30-238B-A447-318676BE80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3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FS_PRE_AVERAGED.mat_16">
            <a:extLst>
              <a:ext uri="{FF2B5EF4-FFF2-40B4-BE49-F238E27FC236}">
                <a16:creationId xmlns:a16="http://schemas.microsoft.com/office/drawing/2014/main" id="{8C0EA7B5-C8B6-3C89-5F12-144B158DA7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GG_PRE_AVERAGED.mat_17">
            <a:extLst>
              <a:ext uri="{FF2B5EF4-FFF2-40B4-BE49-F238E27FC236}">
                <a16:creationId xmlns:a16="http://schemas.microsoft.com/office/drawing/2014/main" id="{5B41A491-3770-60EC-FE5E-377E39DF1F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7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MF_PRE_AVERAGED.mat_18">
            <a:extLst>
              <a:ext uri="{FF2B5EF4-FFF2-40B4-BE49-F238E27FC236}">
                <a16:creationId xmlns:a16="http://schemas.microsoft.com/office/drawing/2014/main" id="{19287C2B-1C18-E90E-81CC-572D88E19A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14_PRE_AVERAGED.mat_1">
            <a:extLst>
              <a:ext uri="{FF2B5EF4-FFF2-40B4-BE49-F238E27FC236}">
                <a16:creationId xmlns:a16="http://schemas.microsoft.com/office/drawing/2014/main" id="{82B510AA-4E58-9FC1-98A2-C7946D4C26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6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RC_PRE_AVERAGED.mat_19">
            <a:extLst>
              <a:ext uri="{FF2B5EF4-FFF2-40B4-BE49-F238E27FC236}">
                <a16:creationId xmlns:a16="http://schemas.microsoft.com/office/drawing/2014/main" id="{C3928B26-5FDC-1A98-FE7E-53F951F4F4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SS_pre_AVERAGED.mat_20">
            <a:extLst>
              <a:ext uri="{FF2B5EF4-FFF2-40B4-BE49-F238E27FC236}">
                <a16:creationId xmlns:a16="http://schemas.microsoft.com/office/drawing/2014/main" id="{26F9FC00-98A9-8A09-B79E-3F88DF746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15_PRE_AVERAGED.mat_2">
            <a:extLst>
              <a:ext uri="{FF2B5EF4-FFF2-40B4-BE49-F238E27FC236}">
                <a16:creationId xmlns:a16="http://schemas.microsoft.com/office/drawing/2014/main" id="{D1B36643-037C-B311-6E1D-7F458666C4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16_PRE_AVERAGED.mat_3">
            <a:extLst>
              <a:ext uri="{FF2B5EF4-FFF2-40B4-BE49-F238E27FC236}">
                <a16:creationId xmlns:a16="http://schemas.microsoft.com/office/drawing/2014/main" id="{96885804-E293-2BF1-144B-50533FCFFA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27_PRE_AVERAGED.mat_4">
            <a:extLst>
              <a:ext uri="{FF2B5EF4-FFF2-40B4-BE49-F238E27FC236}">
                <a16:creationId xmlns:a16="http://schemas.microsoft.com/office/drawing/2014/main" id="{A949BE77-34AD-CFE1-12EE-E06276724D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28_PRE_AVERAGED.mat_5">
            <a:extLst>
              <a:ext uri="{FF2B5EF4-FFF2-40B4-BE49-F238E27FC236}">
                <a16:creationId xmlns:a16="http://schemas.microsoft.com/office/drawing/2014/main" id="{5D36D01D-6FFF-ED17-62AB-13296939F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32_PRE_AVERAGED.mat_6">
            <a:extLst>
              <a:ext uri="{FF2B5EF4-FFF2-40B4-BE49-F238E27FC236}">
                <a16:creationId xmlns:a16="http://schemas.microsoft.com/office/drawing/2014/main" id="{0B0ED05F-24FE-79D2-7451-E347D7DFD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38_pre_AVERAGED.mat_7">
            <a:extLst>
              <a:ext uri="{FF2B5EF4-FFF2-40B4-BE49-F238E27FC236}">
                <a16:creationId xmlns:a16="http://schemas.microsoft.com/office/drawing/2014/main" id="{1A630626-FA66-1D6B-FEAF-0CA8C5401F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ng_40_pre_AVERAGED.mat_8">
            <a:extLst>
              <a:ext uri="{FF2B5EF4-FFF2-40B4-BE49-F238E27FC236}">
                <a16:creationId xmlns:a16="http://schemas.microsoft.com/office/drawing/2014/main" id="{041E05E4-4384-3C4C-2CA5-50C98A2FFF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685800"/>
            <a:ext cx="754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young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</dc:title>
  <dc:creator>Ted Lerios</dc:creator>
  <cp:lastModifiedBy>Ted Lerios</cp:lastModifiedBy>
  <cp:revision>1</cp:revision>
  <dcterms:created xsi:type="dcterms:W3CDTF">2022-09-05T03:20:03Z</dcterms:created>
  <dcterms:modified xsi:type="dcterms:W3CDTF">2022-09-05T03:21:15Z</dcterms:modified>
</cp:coreProperties>
</file>