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</p:sldIdLst>
  <p:sldSz cx="9144000" cy="6858000" type="screen4x3"/>
  <p:notesSz cx="6797675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4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NUL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NUL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16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0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96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3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8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5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4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5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77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A161-2F00-4A69-8E16-8C2F85751A2F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73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1000" b="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A161-2F00-4A69-8E16-8C2F85751A2F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247F-CAE7-4F89-8576-70744787D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0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Codeplan@codeplan.df.gov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35" y="5805265"/>
            <a:ext cx="5748572" cy="100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932040" y="4581128"/>
            <a:ext cx="3599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/>
              <a:t>Análise IPCA e INPC</a:t>
            </a:r>
          </a:p>
          <a:p>
            <a:pPr algn="r"/>
            <a:endParaRPr lang="pt-BR" sz="1200" dirty="0"/>
          </a:p>
          <a:p>
            <a:pPr algn="r"/>
            <a:r>
              <a:rPr lang="pt-BR" sz="1200" dirty="0" smtClean="0"/>
              <a:t>Julho </a:t>
            </a:r>
            <a:r>
              <a:rPr lang="pt-BR" sz="1200" dirty="0"/>
              <a:t>de </a:t>
            </a:r>
            <a:r>
              <a:rPr lang="pt-BR" sz="1200" dirty="0" smtClean="0"/>
              <a:t>2019</a:t>
            </a:r>
            <a:endParaRPr lang="pt-BR" sz="1200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4572000" y="3933056"/>
            <a:ext cx="457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508104" y="4149080"/>
            <a:ext cx="36358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444208" y="4365104"/>
            <a:ext cx="2699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0" y="188640"/>
            <a:ext cx="457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0" y="404664"/>
            <a:ext cx="36358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0" y="620688"/>
            <a:ext cx="26997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ítulo 1"/>
          <p:cNvSpPr>
            <a:spLocks noGrp="1"/>
          </p:cNvSpPr>
          <p:nvPr>
            <p:ph type="ctrTitle"/>
          </p:nvPr>
        </p:nvSpPr>
        <p:spPr>
          <a:xfrm>
            <a:off x="584170" y="2130426"/>
            <a:ext cx="7975660" cy="1470024"/>
          </a:xfrm>
        </p:spPr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24" name="Retângulo de cantos arredondados 5"/>
          <p:cNvSpPr/>
          <p:nvPr/>
        </p:nvSpPr>
        <p:spPr>
          <a:xfrm>
            <a:off x="323528" y="1989138"/>
            <a:ext cx="8496944" cy="1655762"/>
          </a:xfrm>
          <a:prstGeom prst="roundRect">
            <a:avLst>
              <a:gd name="adj" fmla="val 734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143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INFLAÇÃO EM BRASÍLIA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Junh</a:t>
            </a:r>
            <a:r>
              <a:rPr lang="pt-BR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pt-BR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2019</a:t>
            </a:r>
            <a:endParaRPr lang="pt-BR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0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65253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3"/>
            <a:ext cx="9144000" cy="63813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ca_pres_files/figure-pptx/tabela_inpc_maiore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404664"/>
            <a:ext cx="9144000" cy="64533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3813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539"/>
            <a:ext cx="9144000" cy="63304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539"/>
            <a:ext cx="9144000" cy="63304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79512" y="349983"/>
            <a:ext cx="913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Considerações Gerais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3528" y="1196752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IPCA registra queda de </a:t>
            </a:r>
            <a:r>
              <a:rPr lang="pt-BR" b="1" dirty="0" smtClean="0"/>
              <a:t>0,05%</a:t>
            </a:r>
            <a:r>
              <a:rPr lang="pt-BR" dirty="0" smtClean="0"/>
              <a:t> em maio. Em doze meses, índice registra 4,0%.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Menor valor mensal entre as regiões pesquisadas, juntamente com Rio de Janeiro.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Itens do grupo alimentação no domicílio e passagem aérea (-17,74%) exerceram maior impacto.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3645024"/>
            <a:ext cx="913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Balanço de riscos: próximo mês.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3725" y="4221088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Preço da gasolina ao consumidor apresenta estabilidade na primeira semana de março.</a:t>
            </a:r>
          </a:p>
          <a:p>
            <a:r>
              <a:rPr lang="pt-BR" dirty="0" smtClean="0"/>
              <a:t>   </a:t>
            </a:r>
          </a:p>
          <a:p>
            <a:r>
              <a:rPr lang="pt-BR" dirty="0" smtClean="0"/>
              <a:t>    Bandeira tarifária entra em bandeira verde.</a:t>
            </a:r>
          </a:p>
          <a:p>
            <a:endParaRPr lang="pt-BR" dirty="0" smtClean="0"/>
          </a:p>
          <a:p>
            <a:r>
              <a:rPr lang="pt-BR" dirty="0" smtClean="0"/>
              <a:t>    Atividade econômica ainda moderada.</a:t>
            </a:r>
          </a:p>
          <a:p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251520" y="4355800"/>
            <a:ext cx="144016" cy="1264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51520" y="5184929"/>
            <a:ext cx="144016" cy="1264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51520" y="5733256"/>
            <a:ext cx="144016" cy="1264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62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0" y="2564904"/>
            <a:ext cx="9133075" cy="1741715"/>
          </a:xfrm>
          <a:noFill/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2900" dirty="0"/>
              <a:t>Diretoria de Estudos e Pesquisas Socioeconômicas – DIEPS</a:t>
            </a:r>
          </a:p>
          <a:p>
            <a:pPr marL="0" indent="0" algn="ctr">
              <a:buNone/>
            </a:pPr>
            <a:r>
              <a:rPr lang="pt-BR" sz="3100" b="1" dirty="0"/>
              <a:t>Gerência de Contas - GECON/</a:t>
            </a:r>
            <a:r>
              <a:rPr lang="pt-BR" sz="3100" b="1" dirty="0" err="1"/>
              <a:t>Nupre</a:t>
            </a:r>
            <a:endParaRPr lang="pt-BR" sz="3100" b="1" dirty="0"/>
          </a:p>
          <a:p>
            <a:pPr marL="0" indent="0" algn="ctr">
              <a:buNone/>
            </a:pPr>
            <a:r>
              <a:rPr lang="pt-BR" sz="2300" dirty="0">
                <a:hlinkClick r:id="rId2"/>
              </a:rPr>
              <a:t>Codeplan@codeplan.df.gov.br</a:t>
            </a:r>
            <a:endParaRPr lang="pt-BR" sz="2300" dirty="0"/>
          </a:p>
          <a:p>
            <a:pPr marL="0" indent="0" algn="ctr">
              <a:buNone/>
            </a:pPr>
            <a:r>
              <a:rPr lang="pt-BR" sz="2900" b="1" dirty="0"/>
              <a:t>61 – 3342 1040</a:t>
            </a:r>
          </a:p>
          <a:p>
            <a:pPr marL="0" indent="0" algn="ctr">
              <a:buNone/>
            </a:pPr>
            <a:r>
              <a:rPr lang="pt-BR" sz="2300" dirty="0"/>
              <a:t>Fonte dos dados: IBGE – Elaboração </a:t>
            </a:r>
            <a:r>
              <a:rPr lang="pt-BR" sz="2300" dirty="0" err="1"/>
              <a:t>Codeplan</a:t>
            </a:r>
            <a:r>
              <a:rPr lang="pt-BR" sz="2300" dirty="0"/>
              <a:t> – DIEPS/GECON-</a:t>
            </a:r>
            <a:r>
              <a:rPr lang="pt-BR" sz="2300" dirty="0" err="1"/>
              <a:t>Nupre</a:t>
            </a:r>
            <a:endParaRPr lang="pt-BR" sz="23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76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" y="764704"/>
            <a:ext cx="9144000" cy="432048"/>
          </a:xfrm>
          <a:prstGeom prst="rect">
            <a:avLst/>
          </a:prstGeom>
          <a:noFill/>
          <a:ln/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44000" algn="l"/>
            <a:r>
              <a:rPr lang="pt-BR" sz="3200" b="1" dirty="0">
                <a:solidFill>
                  <a:srgbClr val="008000"/>
                </a:solidFill>
              </a:rPr>
              <a:t>Roteiro da Apresentação</a:t>
            </a:r>
            <a:endParaRPr lang="pt-BR" sz="3200" b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26876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IPCA: comparativo Brasil, Brasília e regiões pesquisadas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Decomposição do índice por Grupos e Categorias para Brasília, com abordagens de preços administrados, comercializáveis e não comercializáveis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Arial" panose="020B0604020202020204" pitchFamily="34" charset="0"/>
              </a:rPr>
              <a:t>INPC: comparando Brasil, Brasília e demais regiões pesquisadas</a:t>
            </a: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633"/>
            <a:ext cx="9144000" cy="63473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64"/>
            <a:ext cx="9144000" cy="63484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ca_pres_files/figure-pptx/tabela_maiore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02" y="620688"/>
            <a:ext cx="9139697" cy="62373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64533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3"/>
            <a:ext cx="9144000" cy="63813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03" y="404665"/>
            <a:ext cx="9144000" cy="64533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5"/>
            <a:ext cx="9144000" cy="6453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168</Words>
  <Application>Microsoft Office PowerPoint</Application>
  <PresentationFormat>Apresentação na tela (4:3)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8991</TotalTime>
  <Words>459</Words>
  <Application>Microsoft Office PowerPoint</Application>
  <PresentationFormat>Apresentação na tela (4:3)</PresentationFormat>
  <Paragraphs>66</Paragraphs>
  <Slides>16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Tema do Office</vt:lpstr>
      <vt:lpstr>Planilha do Microsoft Excel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Gráfico 6 – IPCA – Classificação BC – Brasília Acumulado em 12 meses (%)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IPCA</dc:title>
  <dc:creator>CODEPLAN</dc:creator>
  <cp:keywords/>
  <cp:lastModifiedBy>Joao Renato Leripio Gomes</cp:lastModifiedBy>
  <cp:revision>18</cp:revision>
  <dcterms:created xsi:type="dcterms:W3CDTF">2019-06-07T12:04:21Z</dcterms:created>
  <dcterms:modified xsi:type="dcterms:W3CDTF">2019-07-10T12:58:16Z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 de abril de 2019</vt:lpwstr>
  </property>
  <property fmtid="{D5CDD505-2E9C-101B-9397-08002B2CF9AE}" pid="3" name="output">
    <vt:lpwstr/>
  </property>
</Properties>
</file>