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259" r:id="rId3"/>
    <p:sldId id="273" r:id="rId4"/>
    <p:sldId id="275" r:id="rId5"/>
    <p:sldId id="288" r:id="rId6"/>
    <p:sldId id="335" r:id="rId7"/>
    <p:sldId id="330" r:id="rId8"/>
    <p:sldId id="333" r:id="rId9"/>
    <p:sldId id="336" r:id="rId10"/>
    <p:sldId id="338" r:id="rId11"/>
    <p:sldId id="298" r:id="rId12"/>
    <p:sldId id="299" r:id="rId13"/>
    <p:sldId id="302" r:id="rId14"/>
    <p:sldId id="337" r:id="rId15"/>
    <p:sldId id="303" r:id="rId16"/>
    <p:sldId id="286" r:id="rId17"/>
  </p:sldIdLst>
  <p:sldSz cx="9144000" cy="6858000" type="screen4x3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00884-CF67-482E-A8ED-AE36CA700A49}" v="659" dt="2018-09-04T20:04:46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ubens Câmara de Araújo" userId="a3e282e98a6d8732" providerId="LiveId" clId="{06D00884-CF67-482E-A8ED-AE36CA700A49}"/>
    <pc:docChg chg="undo custSel modSld">
      <pc:chgData name="Luiz Rubens Câmara de Araújo" userId="a3e282e98a6d8732" providerId="LiveId" clId="{06D00884-CF67-482E-A8ED-AE36CA700A49}" dt="2018-09-04T20:04:46.969" v="639" actId="1036"/>
      <pc:docMkLst>
        <pc:docMk/>
      </pc:docMkLst>
      <pc:sldChg chg="modSp">
        <pc:chgData name="Luiz Rubens Câmara de Araújo" userId="a3e282e98a6d8732" providerId="LiveId" clId="{06D00884-CF67-482E-A8ED-AE36CA700A49}" dt="2018-09-04T19:46:20.581" v="13" actId="20577"/>
        <pc:sldMkLst>
          <pc:docMk/>
          <pc:sldMk cId="234906966" sldId="270"/>
        </pc:sldMkLst>
        <pc:spChg chg="mod">
          <ac:chgData name="Luiz Rubens Câmara de Araújo" userId="a3e282e98a6d8732" providerId="LiveId" clId="{06D00884-CF67-482E-A8ED-AE36CA700A49}" dt="2018-09-04T19:46:20.581" v="13" actId="20577"/>
          <ac:spMkLst>
            <pc:docMk/>
            <pc:sldMk cId="234906966" sldId="270"/>
            <ac:spMk id="16" creationId="{00000000-0000-0000-0000-000000000000}"/>
          </ac:spMkLst>
        </pc:spChg>
        <pc:spChg chg="mod">
          <ac:chgData name="Luiz Rubens Câmara de Araújo" userId="a3e282e98a6d8732" providerId="LiveId" clId="{06D00884-CF67-482E-A8ED-AE36CA700A49}" dt="2018-09-04T19:46:14.846" v="5" actId="20577"/>
          <ac:spMkLst>
            <pc:docMk/>
            <pc:sldMk cId="234906966" sldId="270"/>
            <ac:spMk id="17" creationId="{00000000-0000-0000-0000-000000000000}"/>
          </ac:spMkLst>
        </pc:spChg>
      </pc:sldChg>
      <pc:sldChg chg="delSp modSp">
        <pc:chgData name="Luiz Rubens Câmara de Araújo" userId="a3e282e98a6d8732" providerId="LiveId" clId="{06D00884-CF67-482E-A8ED-AE36CA700A49}" dt="2018-09-04T19:48:59.161" v="194"/>
        <pc:sldMkLst>
          <pc:docMk/>
          <pc:sldMk cId="378051441" sldId="273"/>
        </pc:sldMkLst>
        <pc:graphicFrameChg chg="mod">
          <ac:chgData name="Luiz Rubens Câmara de Araújo" userId="a3e282e98a6d8732" providerId="LiveId" clId="{06D00884-CF67-482E-A8ED-AE36CA700A49}" dt="2018-09-04T19:48:59.161" v="194"/>
          <ac:graphicFrameMkLst>
            <pc:docMk/>
            <pc:sldMk cId="378051441" sldId="273"/>
            <ac:graphicFrameMk id="4" creationId="{516F5CFD-0A8E-438B-849A-25D36F067B30}"/>
          </ac:graphicFrameMkLst>
        </pc:graphicFrameChg>
        <pc:graphicFrameChg chg="del">
          <ac:chgData name="Luiz Rubens Câmara de Araújo" userId="a3e282e98a6d8732" providerId="LiveId" clId="{06D00884-CF67-482E-A8ED-AE36CA700A49}" dt="2018-09-04T19:47:17.152" v="14" actId="478"/>
          <ac:graphicFrameMkLst>
            <pc:docMk/>
            <pc:sldMk cId="378051441" sldId="273"/>
            <ac:graphicFrameMk id="6" creationId="{6A85E211-3680-4D4F-9326-9B359B3D2D43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19:48:59.647" v="198"/>
        <pc:sldMkLst>
          <pc:docMk/>
          <pc:sldMk cId="3616208465" sldId="274"/>
        </pc:sldMkLst>
        <pc:graphicFrameChg chg="mod">
          <ac:chgData name="Luiz Rubens Câmara de Araújo" userId="a3e282e98a6d8732" providerId="LiveId" clId="{06D00884-CF67-482E-A8ED-AE36CA700A49}" dt="2018-09-04T19:48:59.647" v="198"/>
          <ac:graphicFrameMkLst>
            <pc:docMk/>
            <pc:sldMk cId="3616208465" sldId="274"/>
            <ac:graphicFrameMk id="2" creationId="{24BE8A17-C97A-4CFD-80D7-149AA378E67E}"/>
          </ac:graphicFrameMkLst>
        </pc:graphicFrameChg>
        <pc:graphicFrameChg chg="del">
          <ac:chgData name="Luiz Rubens Câmara de Araújo" userId="a3e282e98a6d8732" providerId="LiveId" clId="{06D00884-CF67-482E-A8ED-AE36CA700A49}" dt="2018-09-04T19:47:47.076" v="54" actId="478"/>
          <ac:graphicFrameMkLst>
            <pc:docMk/>
            <pc:sldMk cId="3616208465" sldId="274"/>
            <ac:graphicFrameMk id="5" creationId="{E3E332A9-9FCB-4D18-A166-B9B572B272A8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19:49:19.467" v="200"/>
        <pc:sldMkLst>
          <pc:docMk/>
          <pc:sldMk cId="560334349" sldId="275"/>
        </pc:sldMkLst>
        <pc:graphicFrameChg chg="mod">
          <ac:chgData name="Luiz Rubens Câmara de Araújo" userId="a3e282e98a6d8732" providerId="LiveId" clId="{06D00884-CF67-482E-A8ED-AE36CA700A49}" dt="2018-09-04T19:49:19.467" v="200"/>
          <ac:graphicFrameMkLst>
            <pc:docMk/>
            <pc:sldMk cId="560334349" sldId="275"/>
            <ac:graphicFrameMk id="2" creationId="{2670024E-2866-4349-9E50-ACF38A52A71F}"/>
          </ac:graphicFrameMkLst>
        </pc:graphicFrameChg>
        <pc:graphicFrameChg chg="del">
          <ac:chgData name="Luiz Rubens Câmara de Araújo" userId="a3e282e98a6d8732" providerId="LiveId" clId="{06D00884-CF67-482E-A8ED-AE36CA700A49}" dt="2018-09-04T19:48:09.215" v="137" actId="478"/>
          <ac:graphicFrameMkLst>
            <pc:docMk/>
            <pc:sldMk cId="560334349" sldId="275"/>
            <ac:graphicFrameMk id="3" creationId="{14A28FE3-1E58-4173-8F7C-43560F452F7A}"/>
          </ac:graphicFrameMkLst>
        </pc:graphicFrameChg>
      </pc:sldChg>
      <pc:sldChg chg="addSp delSp modSp">
        <pc:chgData name="Luiz Rubens Câmara de Araújo" userId="a3e282e98a6d8732" providerId="LiveId" clId="{06D00884-CF67-482E-A8ED-AE36CA700A49}" dt="2018-09-04T19:55:02.249" v="221" actId="478"/>
        <pc:sldMkLst>
          <pc:docMk/>
          <pc:sldMk cId="2661411775" sldId="288"/>
        </pc:sldMkLst>
        <pc:graphicFrameChg chg="add del mod">
          <ac:chgData name="Luiz Rubens Câmara de Araújo" userId="a3e282e98a6d8732" providerId="LiveId" clId="{06D00884-CF67-482E-A8ED-AE36CA700A49}" dt="2018-09-04T19:52:10.954" v="212" actId="478"/>
          <ac:graphicFrameMkLst>
            <pc:docMk/>
            <pc:sldMk cId="2661411775" sldId="288"/>
            <ac:graphicFrameMk id="9" creationId="{F0840422-4D4C-4ADB-989C-84E2751F4FEE}"/>
          </ac:graphicFrameMkLst>
        </pc:graphicFrameChg>
        <pc:graphicFrameChg chg="del">
          <ac:chgData name="Luiz Rubens Câmara de Araújo" userId="a3e282e98a6d8732" providerId="LiveId" clId="{06D00884-CF67-482E-A8ED-AE36CA700A49}" dt="2018-09-04T19:54:34.353" v="216" actId="478"/>
          <ac:graphicFrameMkLst>
            <pc:docMk/>
            <pc:sldMk cId="2661411775" sldId="288"/>
            <ac:graphicFrameMk id="10" creationId="{5A351766-886B-415E-82EE-03CE845C542D}"/>
          </ac:graphicFrameMkLst>
        </pc:graphicFrameChg>
        <pc:graphicFrameChg chg="del">
          <ac:chgData name="Luiz Rubens Câmara de Araújo" userId="a3e282e98a6d8732" providerId="LiveId" clId="{06D00884-CF67-482E-A8ED-AE36CA700A49}" dt="2018-09-04T19:55:02.249" v="221" actId="478"/>
          <ac:graphicFrameMkLst>
            <pc:docMk/>
            <pc:sldMk cId="2661411775" sldId="288"/>
            <ac:graphicFrameMk id="11" creationId="{974C773D-C4F8-44A8-BD95-0C5BA92F8757}"/>
          </ac:graphicFrameMkLst>
        </pc:graphicFrameChg>
        <pc:picChg chg="del">
          <ac:chgData name="Luiz Rubens Câmara de Araújo" userId="a3e282e98a6d8732" providerId="LiveId" clId="{06D00884-CF67-482E-A8ED-AE36CA700A49}" dt="2018-09-04T19:51:17.588" v="202"/>
          <ac:picMkLst>
            <pc:docMk/>
            <pc:sldMk cId="2661411775" sldId="288"/>
            <ac:picMk id="2" creationId="{E50AB741-FA41-4412-961B-288E35554733}"/>
          </ac:picMkLst>
        </pc:picChg>
        <pc:picChg chg="del mod">
          <ac:chgData name="Luiz Rubens Câmara de Araújo" userId="a3e282e98a6d8732" providerId="LiveId" clId="{06D00884-CF67-482E-A8ED-AE36CA700A49}" dt="2018-09-04T19:51:43.999" v="208"/>
          <ac:picMkLst>
            <pc:docMk/>
            <pc:sldMk cId="2661411775" sldId="288"/>
            <ac:picMk id="3" creationId="{81C861EA-7D33-4A09-ABD1-CC401FA4C9B6}"/>
          </ac:picMkLst>
        </pc:picChg>
        <pc:picChg chg="mod ord">
          <ac:chgData name="Luiz Rubens Câmara de Araújo" userId="a3e282e98a6d8732" providerId="LiveId" clId="{06D00884-CF67-482E-A8ED-AE36CA700A49}" dt="2018-09-04T19:52:09.139" v="211" actId="167"/>
          <ac:picMkLst>
            <pc:docMk/>
            <pc:sldMk cId="2661411775" sldId="288"/>
            <ac:picMk id="4" creationId="{CF7D7E8E-704B-46AC-A5E1-9A9024D78567}"/>
          </ac:picMkLst>
        </pc:picChg>
        <pc:picChg chg="mod ord">
          <ac:chgData name="Luiz Rubens Câmara de Araújo" userId="a3e282e98a6d8732" providerId="LiveId" clId="{06D00884-CF67-482E-A8ED-AE36CA700A49}" dt="2018-09-04T19:54:32.906" v="215" actId="167"/>
          <ac:picMkLst>
            <pc:docMk/>
            <pc:sldMk cId="2661411775" sldId="288"/>
            <ac:picMk id="5" creationId="{8835197B-F8CC-45B8-A88E-3CEE305BB41C}"/>
          </ac:picMkLst>
        </pc:picChg>
        <pc:picChg chg="mod ord">
          <ac:chgData name="Luiz Rubens Câmara de Araújo" userId="a3e282e98a6d8732" providerId="LiveId" clId="{06D00884-CF67-482E-A8ED-AE36CA700A49}" dt="2018-09-04T19:54:59.674" v="220" actId="167"/>
          <ac:picMkLst>
            <pc:docMk/>
            <pc:sldMk cId="2661411775" sldId="288"/>
            <ac:picMk id="6" creationId="{B60B4305-3B45-4B63-84DC-32F5436736FF}"/>
          </ac:picMkLst>
        </pc:picChg>
      </pc:sldChg>
      <pc:sldChg chg="delSp modSp">
        <pc:chgData name="Luiz Rubens Câmara de Araújo" userId="a3e282e98a6d8732" providerId="LiveId" clId="{06D00884-CF67-482E-A8ED-AE36CA700A49}" dt="2018-09-04T20:03:51.219" v="545" actId="1035"/>
        <pc:sldMkLst>
          <pc:docMk/>
          <pc:sldMk cId="3471779790" sldId="299"/>
        </pc:sldMkLst>
        <pc:graphicFrameChg chg="mod">
          <ac:chgData name="Luiz Rubens Câmara de Araújo" userId="a3e282e98a6d8732" providerId="LiveId" clId="{06D00884-CF67-482E-A8ED-AE36CA700A49}" dt="2018-09-04T20:03:51.219" v="545" actId="1035"/>
          <ac:graphicFrameMkLst>
            <pc:docMk/>
            <pc:sldMk cId="3471779790" sldId="299"/>
            <ac:graphicFrameMk id="4" creationId="{E66B78DF-FA66-4E2A-B3DC-FA72DFB13985}"/>
          </ac:graphicFrameMkLst>
        </pc:graphicFrameChg>
        <pc:graphicFrameChg chg="del">
          <ac:chgData name="Luiz Rubens Câmara de Araújo" userId="a3e282e98a6d8732" providerId="LiveId" clId="{06D00884-CF67-482E-A8ED-AE36CA700A49}" dt="2018-09-04T20:03:31.952" v="502" actId="478"/>
          <ac:graphicFrameMkLst>
            <pc:docMk/>
            <pc:sldMk cId="3471779790" sldId="299"/>
            <ac:graphicFrameMk id="6" creationId="{955504C2-2097-49F9-BE89-97DC1D22F52D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4:18.182" v="593" actId="1036"/>
        <pc:sldMkLst>
          <pc:docMk/>
          <pc:sldMk cId="1082561361" sldId="301"/>
        </pc:sldMkLst>
        <pc:graphicFrameChg chg="del mod">
          <ac:chgData name="Luiz Rubens Câmara de Araújo" userId="a3e282e98a6d8732" providerId="LiveId" clId="{06D00884-CF67-482E-A8ED-AE36CA700A49}" dt="2018-09-04T20:03:54.182" v="546" actId="478"/>
          <ac:graphicFrameMkLst>
            <pc:docMk/>
            <pc:sldMk cId="1082561361" sldId="301"/>
            <ac:graphicFrameMk id="2" creationId="{CD68AFA0-A3A8-43DB-B666-6CAC5C00B178}"/>
          </ac:graphicFrameMkLst>
        </pc:graphicFrameChg>
        <pc:graphicFrameChg chg="mod">
          <ac:chgData name="Luiz Rubens Câmara de Araújo" userId="a3e282e98a6d8732" providerId="LiveId" clId="{06D00884-CF67-482E-A8ED-AE36CA700A49}" dt="2018-09-04T20:04:18.182" v="593" actId="1036"/>
          <ac:graphicFrameMkLst>
            <pc:docMk/>
            <pc:sldMk cId="1082561361" sldId="301"/>
            <ac:graphicFrameMk id="3" creationId="{0587BB39-E5D0-477A-B611-BB3838B39ADE}"/>
          </ac:graphicFrameMkLst>
        </pc:graphicFrameChg>
        <pc:graphicFrameChg chg="del">
          <ac:chgData name="Luiz Rubens Câmara de Araújo" userId="a3e282e98a6d8732" providerId="LiveId" clId="{06D00884-CF67-482E-A8ED-AE36CA700A49}" dt="2018-09-04T20:02:59.379" v="445" actId="478"/>
          <ac:graphicFrameMkLst>
            <pc:docMk/>
            <pc:sldMk cId="1082561361" sldId="301"/>
            <ac:graphicFrameMk id="4" creationId="{3CF8CDA4-B11A-478F-95BA-9C29EF251E62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4:46.969" v="639" actId="1036"/>
        <pc:sldMkLst>
          <pc:docMk/>
          <pc:sldMk cId="2818840348" sldId="302"/>
        </pc:sldMkLst>
        <pc:graphicFrameChg chg="mod">
          <ac:chgData name="Luiz Rubens Câmara de Araújo" userId="a3e282e98a6d8732" providerId="LiveId" clId="{06D00884-CF67-482E-A8ED-AE36CA700A49}" dt="2018-09-04T20:04:46.969" v="639" actId="1036"/>
          <ac:graphicFrameMkLst>
            <pc:docMk/>
            <pc:sldMk cId="2818840348" sldId="302"/>
            <ac:graphicFrameMk id="2" creationId="{64E0BA14-74B5-4832-8500-DFDB531662AA}"/>
          </ac:graphicFrameMkLst>
        </pc:graphicFrameChg>
        <pc:graphicFrameChg chg="del">
          <ac:chgData name="Luiz Rubens Câmara de Araújo" userId="a3e282e98a6d8732" providerId="LiveId" clId="{06D00884-CF67-482E-A8ED-AE36CA700A49}" dt="2018-09-04T20:04:21.795" v="594" actId="478"/>
          <ac:graphicFrameMkLst>
            <pc:docMk/>
            <pc:sldMk cId="2818840348" sldId="302"/>
            <ac:graphicFrameMk id="4" creationId="{BEA3868A-95C6-4FF7-810F-13A516F839D3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2:11.960" v="398" actId="1037"/>
        <pc:sldMkLst>
          <pc:docMk/>
          <pc:sldMk cId="410182951" sldId="313"/>
        </pc:sldMkLst>
        <pc:graphicFrameChg chg="mod">
          <ac:chgData name="Luiz Rubens Câmara de Araújo" userId="a3e282e98a6d8732" providerId="LiveId" clId="{06D00884-CF67-482E-A8ED-AE36CA700A49}" dt="2018-09-04T20:01:20.381" v="371" actId="1036"/>
          <ac:graphicFrameMkLst>
            <pc:docMk/>
            <pc:sldMk cId="410182951" sldId="313"/>
            <ac:graphicFrameMk id="2" creationId="{22457928-7DD7-4BA2-8CEF-9732AEF32338}"/>
          </ac:graphicFrameMkLst>
        </pc:graphicFrameChg>
        <pc:graphicFrameChg chg="mod">
          <ac:chgData name="Luiz Rubens Câmara de Araújo" userId="a3e282e98a6d8732" providerId="LiveId" clId="{06D00884-CF67-482E-A8ED-AE36CA700A49}" dt="2018-09-04T20:02:11.960" v="398" actId="1037"/>
          <ac:graphicFrameMkLst>
            <pc:docMk/>
            <pc:sldMk cId="410182951" sldId="313"/>
            <ac:graphicFrameMk id="3" creationId="{A3411924-11DA-46F6-9CF6-769B9B2B9A8D}"/>
          </ac:graphicFrameMkLst>
        </pc:graphicFrameChg>
        <pc:graphicFrameChg chg="del">
          <ac:chgData name="Luiz Rubens Câmara de Araújo" userId="a3e282e98a6d8732" providerId="LiveId" clId="{06D00884-CF67-482E-A8ED-AE36CA700A49}" dt="2018-09-04T20:00:44.026" v="357" actId="478"/>
          <ac:graphicFrameMkLst>
            <pc:docMk/>
            <pc:sldMk cId="410182951" sldId="313"/>
            <ac:graphicFrameMk id="4" creationId="{7E4D78B9-3AED-48AD-8E66-1C269A2C5DFC}"/>
          </ac:graphicFrameMkLst>
        </pc:graphicFrameChg>
        <pc:graphicFrameChg chg="del">
          <ac:chgData name="Luiz Rubens Câmara de Araújo" userId="a3e282e98a6d8732" providerId="LiveId" clId="{06D00884-CF67-482E-A8ED-AE36CA700A49}" dt="2018-09-04T20:01:29.685" v="372" actId="478"/>
          <ac:graphicFrameMkLst>
            <pc:docMk/>
            <pc:sldMk cId="410182951" sldId="313"/>
            <ac:graphicFrameMk id="9" creationId="{36A4CA6E-967E-4563-B50A-FA481957FA73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0:22.325" v="352"/>
        <pc:sldMkLst>
          <pc:docMk/>
          <pc:sldMk cId="3629104383" sldId="330"/>
        </pc:sldMkLst>
        <pc:graphicFrameChg chg="mod">
          <ac:chgData name="Luiz Rubens Câmara de Araújo" userId="a3e282e98a6d8732" providerId="LiveId" clId="{06D00884-CF67-482E-A8ED-AE36CA700A49}" dt="2018-09-04T20:00:22.325" v="352"/>
          <ac:graphicFrameMkLst>
            <pc:docMk/>
            <pc:sldMk cId="3629104383" sldId="330"/>
            <ac:graphicFrameMk id="2" creationId="{DF05B1AA-3A82-4FAB-924F-6DABEBB35A85}"/>
          </ac:graphicFrameMkLst>
        </pc:graphicFrameChg>
        <pc:graphicFrameChg chg="del">
          <ac:chgData name="Luiz Rubens Câmara de Araújo" userId="a3e282e98a6d8732" providerId="LiveId" clId="{06D00884-CF67-482E-A8ED-AE36CA700A49}" dt="2018-09-04T19:58:11.848" v="268" actId="478"/>
          <ac:graphicFrameMkLst>
            <pc:docMk/>
            <pc:sldMk cId="3629104383" sldId="330"/>
            <ac:graphicFrameMk id="4" creationId="{40E0020F-ABAD-4EEA-8374-22F5198C8D91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0:22.605" v="356"/>
        <pc:sldMkLst>
          <pc:docMk/>
          <pc:sldMk cId="1537787473" sldId="331"/>
        </pc:sldMkLst>
        <pc:graphicFrameChg chg="mod">
          <ac:chgData name="Luiz Rubens Câmara de Araújo" userId="a3e282e98a6d8732" providerId="LiveId" clId="{06D00884-CF67-482E-A8ED-AE36CA700A49}" dt="2018-09-04T20:00:22.333" v="354"/>
          <ac:graphicFrameMkLst>
            <pc:docMk/>
            <pc:sldMk cId="1537787473" sldId="331"/>
            <ac:graphicFrameMk id="2" creationId="{6B28BF60-6421-4F8F-9D81-4074C264ED6F}"/>
          </ac:graphicFrameMkLst>
        </pc:graphicFrameChg>
        <pc:graphicFrameChg chg="mod">
          <ac:chgData name="Luiz Rubens Câmara de Araújo" userId="a3e282e98a6d8732" providerId="LiveId" clId="{06D00884-CF67-482E-A8ED-AE36CA700A49}" dt="2018-09-04T20:00:22.605" v="356"/>
          <ac:graphicFrameMkLst>
            <pc:docMk/>
            <pc:sldMk cId="1537787473" sldId="331"/>
            <ac:graphicFrameMk id="3" creationId="{938ACBCC-A6D0-4062-A46D-9C85A144D7CE}"/>
          </ac:graphicFrameMkLst>
        </pc:graphicFrameChg>
        <pc:graphicFrameChg chg="del">
          <ac:chgData name="Luiz Rubens Câmara de Araújo" userId="a3e282e98a6d8732" providerId="LiveId" clId="{06D00884-CF67-482E-A8ED-AE36CA700A49}" dt="2018-09-04T19:59:13.953" v="315" actId="478"/>
          <ac:graphicFrameMkLst>
            <pc:docMk/>
            <pc:sldMk cId="1537787473" sldId="331"/>
            <ac:graphicFrameMk id="8" creationId="{B21D83ED-6590-4538-8008-5977528402EC}"/>
          </ac:graphicFrameMkLst>
        </pc:graphicFrameChg>
        <pc:graphicFrameChg chg="del">
          <ac:chgData name="Luiz Rubens Câmara de Araújo" userId="a3e282e98a6d8732" providerId="LiveId" clId="{06D00884-CF67-482E-A8ED-AE36CA700A49}" dt="2018-09-04T19:59:43.152" v="330" actId="478"/>
          <ac:graphicFrameMkLst>
            <pc:docMk/>
            <pc:sldMk cId="1537787473" sldId="331"/>
            <ac:graphicFrameMk id="9" creationId="{20B1F014-2C0E-4C4B-9311-5799C6001AA2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0:22.103" v="350"/>
        <pc:sldMkLst>
          <pc:docMk/>
          <pc:sldMk cId="614051978" sldId="333"/>
        </pc:sldMkLst>
        <pc:graphicFrameChg chg="mod">
          <ac:chgData name="Luiz Rubens Câmara de Araújo" userId="a3e282e98a6d8732" providerId="LiveId" clId="{06D00884-CF67-482E-A8ED-AE36CA700A49}" dt="2018-09-04T20:00:22.103" v="350"/>
          <ac:graphicFrameMkLst>
            <pc:docMk/>
            <pc:sldMk cId="614051978" sldId="333"/>
            <ac:graphicFrameMk id="2" creationId="{1D77DF4C-D3CA-4418-B9BA-BE443BA5494B}"/>
          </ac:graphicFrameMkLst>
        </pc:graphicFrameChg>
        <pc:graphicFrameChg chg="del">
          <ac:chgData name="Luiz Rubens Câmara de Araújo" userId="a3e282e98a6d8732" providerId="LiveId" clId="{06D00884-CF67-482E-A8ED-AE36CA700A49}" dt="2018-09-04T19:57:44.874" v="222" actId="478"/>
          <ac:graphicFrameMkLst>
            <pc:docMk/>
            <pc:sldMk cId="614051978" sldId="333"/>
            <ac:graphicFrameMk id="6" creationId="{1B5CECDF-83E7-4384-81D1-0137F081B0A9}"/>
          </ac:graphicFrameMkLst>
        </pc:graphicFrameChg>
      </pc:sldChg>
      <pc:sldChg chg="delSp modSp">
        <pc:chgData name="Luiz Rubens Câmara de Araújo" userId="a3e282e98a6d8732" providerId="LiveId" clId="{06D00884-CF67-482E-A8ED-AE36CA700A49}" dt="2018-09-04T20:02:41.940" v="444" actId="1036"/>
        <pc:sldMkLst>
          <pc:docMk/>
          <pc:sldMk cId="1559238149" sldId="334"/>
        </pc:sldMkLst>
        <pc:graphicFrameChg chg="mod">
          <ac:chgData name="Luiz Rubens Câmara de Araújo" userId="a3e282e98a6d8732" providerId="LiveId" clId="{06D00884-CF67-482E-A8ED-AE36CA700A49}" dt="2018-09-04T20:02:41.940" v="444" actId="1036"/>
          <ac:graphicFrameMkLst>
            <pc:docMk/>
            <pc:sldMk cId="1559238149" sldId="334"/>
            <ac:graphicFrameMk id="2" creationId="{557230ED-207A-443F-949C-2FD3DE2FB4DF}"/>
          </ac:graphicFrameMkLst>
        </pc:graphicFrameChg>
        <pc:graphicFrameChg chg="del">
          <ac:chgData name="Luiz Rubens Câmara de Araújo" userId="a3e282e98a6d8732" providerId="LiveId" clId="{06D00884-CF67-482E-A8ED-AE36CA700A49}" dt="2018-09-04T20:02:20.296" v="399" actId="478"/>
          <ac:graphicFrameMkLst>
            <pc:docMk/>
            <pc:sldMk cId="1559238149" sldId="334"/>
            <ac:graphicFrameMk id="4" creationId="{04E8080F-09FF-43AA-8FD0-046D0125E8F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Planilha_do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Brasília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Comunicação</c:v>
                </c:pt>
                <c:pt idx="1">
                  <c:v>Educação</c:v>
                </c:pt>
                <c:pt idx="2">
                  <c:v>Despesas pessoais</c:v>
                </c:pt>
                <c:pt idx="3">
                  <c:v>Saúde e cuidados pessoais</c:v>
                </c:pt>
                <c:pt idx="4">
                  <c:v>Transportes</c:v>
                </c:pt>
                <c:pt idx="5">
                  <c:v>Vestuário</c:v>
                </c:pt>
                <c:pt idx="6">
                  <c:v>Artigos de residência</c:v>
                </c:pt>
                <c:pt idx="7">
                  <c:v>Habitação</c:v>
                </c:pt>
                <c:pt idx="8">
                  <c:v>Alimentação e bebidas</c:v>
                </c:pt>
                <c:pt idx="9">
                  <c:v>Índice geral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-0.01</c:v>
                </c:pt>
                <c:pt idx="1">
                  <c:v>1.96</c:v>
                </c:pt>
                <c:pt idx="2">
                  <c:v>0.15</c:v>
                </c:pt>
                <c:pt idx="3">
                  <c:v>0.4</c:v>
                </c:pt>
                <c:pt idx="4">
                  <c:v>-2.85</c:v>
                </c:pt>
                <c:pt idx="5">
                  <c:v>-0.87</c:v>
                </c:pt>
                <c:pt idx="6">
                  <c:v>0.49</c:v>
                </c:pt>
                <c:pt idx="7">
                  <c:v>0.24</c:v>
                </c:pt>
                <c:pt idx="8">
                  <c:v>0.96</c:v>
                </c:pt>
                <c:pt idx="9">
                  <c:v>-0.18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C-4BA1-8D05-2859B1F6FE27}"/>
            </c:ext>
          </c:extLst>
        </c:ser>
        <c:ser>
          <c:idx val="1"/>
          <c:order val="1"/>
          <c:tx>
            <c:v>Brasil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Comunicação</c:v>
                </c:pt>
                <c:pt idx="1">
                  <c:v>Educação</c:v>
                </c:pt>
                <c:pt idx="2">
                  <c:v>Despesas pessoais</c:v>
                </c:pt>
                <c:pt idx="3">
                  <c:v>Saúde e cuidados pessoais</c:v>
                </c:pt>
                <c:pt idx="4">
                  <c:v>Transportes</c:v>
                </c:pt>
                <c:pt idx="5">
                  <c:v>Vestuário</c:v>
                </c:pt>
                <c:pt idx="6">
                  <c:v>Artigos de residência</c:v>
                </c:pt>
                <c:pt idx="7">
                  <c:v>Habitação</c:v>
                </c:pt>
                <c:pt idx="8">
                  <c:v>Alimentação e bebidas</c:v>
                </c:pt>
                <c:pt idx="9">
                  <c:v>Índice geral</c:v>
                </c:pt>
              </c:strCache>
            </c:strRef>
          </c:cat>
          <c:val>
            <c:numRef>
              <c:f>Sheet1!$E$2:$E$11</c:f>
              <c:numCache>
                <c:formatCode>0.00</c:formatCode>
                <c:ptCount val="10"/>
                <c:pt idx="0">
                  <c:v>0</c:v>
                </c:pt>
                <c:pt idx="1">
                  <c:v>3.53</c:v>
                </c:pt>
                <c:pt idx="2">
                  <c:v>0.18</c:v>
                </c:pt>
                <c:pt idx="3">
                  <c:v>0.49</c:v>
                </c:pt>
                <c:pt idx="4">
                  <c:v>-0.34</c:v>
                </c:pt>
                <c:pt idx="5">
                  <c:v>-0.33</c:v>
                </c:pt>
                <c:pt idx="6">
                  <c:v>0.2</c:v>
                </c:pt>
                <c:pt idx="7">
                  <c:v>0.38</c:v>
                </c:pt>
                <c:pt idx="8">
                  <c:v>0.78</c:v>
                </c:pt>
                <c:pt idx="9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7C-4BA1-8D05-2859B1F6F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8469472"/>
        <c:axId val="408468640"/>
      </c:barChart>
      <c:catAx>
        <c:axId val="40846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8468640"/>
        <c:crosses val="autoZero"/>
        <c:auto val="1"/>
        <c:lblAlgn val="ctr"/>
        <c:lblOffset val="100"/>
        <c:noMultiLvlLbl val="0"/>
      </c:catAx>
      <c:valAx>
        <c:axId val="40846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846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74909099665294"/>
          <c:y val="2.7010435850214856E-2"/>
          <c:w val="0.77856413590503026"/>
          <c:h val="0.84410028856890129"/>
        </c:manualLayout>
      </c:layout>
      <c:barChart>
        <c:barDir val="bar"/>
        <c:grouping val="clustered"/>
        <c:varyColors val="0"/>
        <c:ser>
          <c:idx val="0"/>
          <c:order val="0"/>
          <c:tx>
            <c:v>Brasília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Comunicação</c:v>
                </c:pt>
                <c:pt idx="1">
                  <c:v>Educação</c:v>
                </c:pt>
                <c:pt idx="2">
                  <c:v>Despesas pessoais</c:v>
                </c:pt>
                <c:pt idx="3">
                  <c:v>Saúde e cuidados pessoais</c:v>
                </c:pt>
                <c:pt idx="4">
                  <c:v>Transportes</c:v>
                </c:pt>
                <c:pt idx="5">
                  <c:v>Vestuário</c:v>
                </c:pt>
                <c:pt idx="6">
                  <c:v>Artigos de residência</c:v>
                </c:pt>
                <c:pt idx="7">
                  <c:v>Habitação</c:v>
                </c:pt>
                <c:pt idx="8">
                  <c:v>Alimentação e bebidas</c:v>
                </c:pt>
                <c:pt idx="9">
                  <c:v>Índice geral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-0.21</c:v>
                </c:pt>
                <c:pt idx="1">
                  <c:v>4.8499999999999996</c:v>
                </c:pt>
                <c:pt idx="2">
                  <c:v>3.4</c:v>
                </c:pt>
                <c:pt idx="3">
                  <c:v>3.9</c:v>
                </c:pt>
                <c:pt idx="4">
                  <c:v>1.97</c:v>
                </c:pt>
                <c:pt idx="5">
                  <c:v>0.48</c:v>
                </c:pt>
                <c:pt idx="6">
                  <c:v>4.1100000000000003</c:v>
                </c:pt>
                <c:pt idx="7">
                  <c:v>6.04</c:v>
                </c:pt>
                <c:pt idx="8">
                  <c:v>5.37</c:v>
                </c:pt>
                <c:pt idx="9">
                  <c:v>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2-435D-B6BB-88546A8695BC}"/>
            </c:ext>
          </c:extLst>
        </c:ser>
        <c:ser>
          <c:idx val="1"/>
          <c:order val="1"/>
          <c:tx>
            <c:v>Brasil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Comunicação</c:v>
                </c:pt>
                <c:pt idx="1">
                  <c:v>Educação</c:v>
                </c:pt>
                <c:pt idx="2">
                  <c:v>Despesas pessoais</c:v>
                </c:pt>
                <c:pt idx="3">
                  <c:v>Saúde e cuidados pessoais</c:v>
                </c:pt>
                <c:pt idx="4">
                  <c:v>Transportes</c:v>
                </c:pt>
                <c:pt idx="5">
                  <c:v>Vestuário</c:v>
                </c:pt>
                <c:pt idx="6">
                  <c:v>Artigos de residência</c:v>
                </c:pt>
                <c:pt idx="7">
                  <c:v>Habitação</c:v>
                </c:pt>
                <c:pt idx="8">
                  <c:v>Alimentação e bebidas</c:v>
                </c:pt>
                <c:pt idx="9">
                  <c:v>Índice geral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-0.08</c:v>
                </c:pt>
                <c:pt idx="1">
                  <c:v>2.34</c:v>
                </c:pt>
                <c:pt idx="2">
                  <c:v>2.74</c:v>
                </c:pt>
                <c:pt idx="3">
                  <c:v>0.5</c:v>
                </c:pt>
                <c:pt idx="4">
                  <c:v>0.18</c:v>
                </c:pt>
                <c:pt idx="5">
                  <c:v>4.84</c:v>
                </c:pt>
                <c:pt idx="6">
                  <c:v>4.68</c:v>
                </c:pt>
                <c:pt idx="7">
                  <c:v>4.26</c:v>
                </c:pt>
                <c:pt idx="8">
                  <c:v>5.46</c:v>
                </c:pt>
                <c:pt idx="9">
                  <c:v>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92-435D-B6BB-88546A869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1493024"/>
        <c:axId val="551514240"/>
      </c:barChart>
      <c:catAx>
        <c:axId val="551493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1514240"/>
        <c:crosses val="autoZero"/>
        <c:auto val="1"/>
        <c:lblAlgn val="ctr"/>
        <c:lblOffset val="100"/>
        <c:noMultiLvlLbl val="0"/>
      </c:catAx>
      <c:valAx>
        <c:axId val="55151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149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Brasil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F4E-43AD-BACF-AE664D9662E5}"/>
                </c:ext>
              </c:extLst>
            </c:dLbl>
            <c:dLbl>
              <c:idx val="2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4E-43AD-BACF-AE664D9662E5}"/>
                </c:ext>
              </c:extLst>
            </c:dLbl>
            <c:dLbl>
              <c:idx val="38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4E-43AD-BACF-AE664D9662E5}"/>
                </c:ext>
              </c:extLst>
            </c:dLbl>
            <c:dLbl>
              <c:idx val="7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4E-43AD-BACF-AE664D9662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'[Tabela 1419 (5).xlsx]Tabela'!$A$78:$A$91</c:f>
              <c:strCache>
                <c:ptCount val="14"/>
                <c:pt idx="0">
                  <c:v>janeiro 2018</c:v>
                </c:pt>
                <c:pt idx="1">
                  <c:v>fevereiro 2018</c:v>
                </c:pt>
                <c:pt idx="2">
                  <c:v>março 2018</c:v>
                </c:pt>
                <c:pt idx="3">
                  <c:v>abril 2018</c:v>
                </c:pt>
                <c:pt idx="4">
                  <c:v>maio 2018</c:v>
                </c:pt>
                <c:pt idx="5">
                  <c:v>junho 2018</c:v>
                </c:pt>
                <c:pt idx="6">
                  <c:v>julho 2018</c:v>
                </c:pt>
                <c:pt idx="7">
                  <c:v>agosto 2018</c:v>
                </c:pt>
                <c:pt idx="8">
                  <c:v>setembro 2018</c:v>
                </c:pt>
                <c:pt idx="9">
                  <c:v>outubro 2018</c:v>
                </c:pt>
                <c:pt idx="10">
                  <c:v>novembro 2018</c:v>
                </c:pt>
                <c:pt idx="11">
                  <c:v>dezembro 2018</c:v>
                </c:pt>
                <c:pt idx="12">
                  <c:v>janeiro 2019</c:v>
                </c:pt>
                <c:pt idx="13">
                  <c:v>fevereiro 2019</c:v>
                </c:pt>
              </c:strCache>
            </c:strRef>
          </c:cat>
          <c:val>
            <c:numRef>
              <c:f>'[Tabela 1419 (5).xlsx]Tabela'!$B$78:$B$91</c:f>
              <c:numCache>
                <c:formatCode>General</c:formatCode>
                <c:ptCount val="14"/>
                <c:pt idx="0">
                  <c:v>12.07</c:v>
                </c:pt>
                <c:pt idx="1">
                  <c:v>13.26</c:v>
                </c:pt>
                <c:pt idx="2">
                  <c:v>15.59</c:v>
                </c:pt>
                <c:pt idx="3">
                  <c:v>17.95</c:v>
                </c:pt>
                <c:pt idx="4">
                  <c:v>21.48</c:v>
                </c:pt>
                <c:pt idx="5">
                  <c:v>31.03</c:v>
                </c:pt>
                <c:pt idx="6">
                  <c:v>28.35</c:v>
                </c:pt>
                <c:pt idx="7">
                  <c:v>18.010000000000002</c:v>
                </c:pt>
                <c:pt idx="8">
                  <c:v>19.989999999999998</c:v>
                </c:pt>
                <c:pt idx="9">
                  <c:v>22.31</c:v>
                </c:pt>
                <c:pt idx="10">
                  <c:v>15.2</c:v>
                </c:pt>
                <c:pt idx="11">
                  <c:v>7.24</c:v>
                </c:pt>
                <c:pt idx="12">
                  <c:v>2.17</c:v>
                </c:pt>
                <c:pt idx="1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4E-43AD-BACF-AE664D9662E5}"/>
            </c:ext>
          </c:extLst>
        </c:ser>
        <c:ser>
          <c:idx val="1"/>
          <c:order val="1"/>
          <c:tx>
            <c:v>Brasília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F4E-43AD-BACF-AE664D9662E5}"/>
                </c:ext>
              </c:extLst>
            </c:dLbl>
            <c:dLbl>
              <c:idx val="2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4E-43AD-BACF-AE664D9662E5}"/>
                </c:ext>
              </c:extLst>
            </c:dLbl>
            <c:dLbl>
              <c:idx val="38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4E-43AD-BACF-AE664D9662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'[Tabela 1419 (5).xlsx]Tabela'!$A$78:$A$91</c:f>
              <c:strCache>
                <c:ptCount val="14"/>
                <c:pt idx="0">
                  <c:v>janeiro 2018</c:v>
                </c:pt>
                <c:pt idx="1">
                  <c:v>fevereiro 2018</c:v>
                </c:pt>
                <c:pt idx="2">
                  <c:v>março 2018</c:v>
                </c:pt>
                <c:pt idx="3">
                  <c:v>abril 2018</c:v>
                </c:pt>
                <c:pt idx="4">
                  <c:v>maio 2018</c:v>
                </c:pt>
                <c:pt idx="5">
                  <c:v>junho 2018</c:v>
                </c:pt>
                <c:pt idx="6">
                  <c:v>julho 2018</c:v>
                </c:pt>
                <c:pt idx="7">
                  <c:v>agosto 2018</c:v>
                </c:pt>
                <c:pt idx="8">
                  <c:v>setembro 2018</c:v>
                </c:pt>
                <c:pt idx="9">
                  <c:v>outubro 2018</c:v>
                </c:pt>
                <c:pt idx="10">
                  <c:v>novembro 2018</c:v>
                </c:pt>
                <c:pt idx="11">
                  <c:v>dezembro 2018</c:v>
                </c:pt>
                <c:pt idx="12">
                  <c:v>janeiro 2019</c:v>
                </c:pt>
                <c:pt idx="13">
                  <c:v>fevereiro 2019</c:v>
                </c:pt>
              </c:strCache>
            </c:strRef>
          </c:cat>
          <c:val>
            <c:numRef>
              <c:f>'[Tabela 1419 (5).xlsx]Tabela'!$C$78:$C$91</c:f>
              <c:numCache>
                <c:formatCode>General</c:formatCode>
                <c:ptCount val="14"/>
                <c:pt idx="0">
                  <c:v>12.11</c:v>
                </c:pt>
                <c:pt idx="1">
                  <c:v>16.62</c:v>
                </c:pt>
                <c:pt idx="2">
                  <c:v>15.85</c:v>
                </c:pt>
                <c:pt idx="3">
                  <c:v>20.77</c:v>
                </c:pt>
                <c:pt idx="4">
                  <c:v>24.91</c:v>
                </c:pt>
                <c:pt idx="5">
                  <c:v>36.24</c:v>
                </c:pt>
                <c:pt idx="6">
                  <c:v>33.25</c:v>
                </c:pt>
                <c:pt idx="7">
                  <c:v>15.01</c:v>
                </c:pt>
                <c:pt idx="8">
                  <c:v>16.739999999999998</c:v>
                </c:pt>
                <c:pt idx="9">
                  <c:v>23.55</c:v>
                </c:pt>
                <c:pt idx="10">
                  <c:v>10.71</c:v>
                </c:pt>
                <c:pt idx="11">
                  <c:v>0.44</c:v>
                </c:pt>
                <c:pt idx="12">
                  <c:v>-1.28</c:v>
                </c:pt>
                <c:pt idx="13">
                  <c:v>-6.13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F4E-43AD-BACF-AE664D966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642272"/>
        <c:axId val="409644352"/>
      </c:lineChart>
      <c:catAx>
        <c:axId val="40964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9644352"/>
        <c:crosses val="autoZero"/>
        <c:auto val="1"/>
        <c:lblAlgn val="ctr"/>
        <c:lblOffset val="100"/>
        <c:noMultiLvlLbl val="0"/>
      </c:catAx>
      <c:valAx>
        <c:axId val="40964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964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Brasil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'[Tabela 1100.xlsx]Tabela'!$F$4:$F$13</c:f>
              <c:strCache>
                <c:ptCount val="10"/>
                <c:pt idx="0">
                  <c:v>Comunicação</c:v>
                </c:pt>
                <c:pt idx="1">
                  <c:v>Educação</c:v>
                </c:pt>
                <c:pt idx="2">
                  <c:v>Despesas pessoais</c:v>
                </c:pt>
                <c:pt idx="3">
                  <c:v>Saúde e cuidados pessoais</c:v>
                </c:pt>
                <c:pt idx="4">
                  <c:v>Transportes</c:v>
                </c:pt>
                <c:pt idx="5">
                  <c:v>Vestuário</c:v>
                </c:pt>
                <c:pt idx="6">
                  <c:v>Artigos de residência</c:v>
                </c:pt>
                <c:pt idx="7">
                  <c:v>Habitação</c:v>
                </c:pt>
                <c:pt idx="8">
                  <c:v>Alimentação e bebidas</c:v>
                </c:pt>
                <c:pt idx="9">
                  <c:v>Índice geral</c:v>
                </c:pt>
              </c:strCache>
            </c:strRef>
          </c:cat>
          <c:val>
            <c:numRef>
              <c:f>'[Tabela 1100.xlsx]Tabela'!$G$4:$G$13</c:f>
              <c:numCache>
                <c:formatCode>General</c:formatCode>
                <c:ptCount val="10"/>
                <c:pt idx="0">
                  <c:v>-0.45</c:v>
                </c:pt>
                <c:pt idx="1">
                  <c:v>4.9800000000000004</c:v>
                </c:pt>
                <c:pt idx="2">
                  <c:v>2.77</c:v>
                </c:pt>
                <c:pt idx="3">
                  <c:v>2.0099999999999998</c:v>
                </c:pt>
                <c:pt idx="4">
                  <c:v>3.14</c:v>
                </c:pt>
                <c:pt idx="5">
                  <c:v>0.44</c:v>
                </c:pt>
                <c:pt idx="6">
                  <c:v>3.65</c:v>
                </c:pt>
                <c:pt idx="7">
                  <c:v>5.92</c:v>
                </c:pt>
                <c:pt idx="8">
                  <c:v>5.33</c:v>
                </c:pt>
                <c:pt idx="9">
                  <c:v>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B-450B-9EAC-88D0E3A4B857}"/>
            </c:ext>
          </c:extLst>
        </c:ser>
        <c:ser>
          <c:idx val="1"/>
          <c:order val="1"/>
          <c:tx>
            <c:v>Brasília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'[Tabela 1100.xlsx]Tabela'!$F$4:$F$13</c:f>
              <c:strCache>
                <c:ptCount val="10"/>
                <c:pt idx="0">
                  <c:v>Comunicação</c:v>
                </c:pt>
                <c:pt idx="1">
                  <c:v>Educação</c:v>
                </c:pt>
                <c:pt idx="2">
                  <c:v>Despesas pessoais</c:v>
                </c:pt>
                <c:pt idx="3">
                  <c:v>Saúde e cuidados pessoais</c:v>
                </c:pt>
                <c:pt idx="4">
                  <c:v>Transportes</c:v>
                </c:pt>
                <c:pt idx="5">
                  <c:v>Vestuário</c:v>
                </c:pt>
                <c:pt idx="6">
                  <c:v>Artigos de residência</c:v>
                </c:pt>
                <c:pt idx="7">
                  <c:v>Habitação</c:v>
                </c:pt>
                <c:pt idx="8">
                  <c:v>Alimentação e bebidas</c:v>
                </c:pt>
                <c:pt idx="9">
                  <c:v>Índice geral</c:v>
                </c:pt>
              </c:strCache>
            </c:strRef>
          </c:cat>
          <c:val>
            <c:numRef>
              <c:f>'[Tabela 1100.xlsx]Tabela'!$H$4:$H$13</c:f>
              <c:numCache>
                <c:formatCode>General</c:formatCode>
                <c:ptCount val="10"/>
                <c:pt idx="0">
                  <c:v>-0.24</c:v>
                </c:pt>
                <c:pt idx="1">
                  <c:v>2.35</c:v>
                </c:pt>
                <c:pt idx="2">
                  <c:v>1.17</c:v>
                </c:pt>
                <c:pt idx="3">
                  <c:v>-3.02</c:v>
                </c:pt>
                <c:pt idx="4">
                  <c:v>0.01</c:v>
                </c:pt>
                <c:pt idx="5">
                  <c:v>4.99</c:v>
                </c:pt>
                <c:pt idx="6">
                  <c:v>4.99</c:v>
                </c:pt>
                <c:pt idx="7">
                  <c:v>3.53</c:v>
                </c:pt>
                <c:pt idx="8">
                  <c:v>4.96</c:v>
                </c:pt>
                <c:pt idx="9">
                  <c:v>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B-450B-9EAC-88D0E3A4B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8569856"/>
        <c:axId val="408566528"/>
      </c:barChart>
      <c:catAx>
        <c:axId val="408569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8566528"/>
        <c:crosses val="autoZero"/>
        <c:auto val="1"/>
        <c:lblAlgn val="ctr"/>
        <c:lblOffset val="100"/>
        <c:noMultiLvlLbl val="0"/>
      </c:catAx>
      <c:valAx>
        <c:axId val="408566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856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0.25352</cdr:x>
      <cdr:y>0.45106</cdr:y>
    </cdr:from>
    <cdr:to>
      <cdr:x>0.69718</cdr:x>
      <cdr:y>0.55086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1714500" y="2238375"/>
          <a:ext cx="3000375" cy="4953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FC63-F3E1-4FA5-B900-34F1AC38385D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34E3-A545-4040-90F9-86E06823F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52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44FB-A685-AA45-946A-71B5C00223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9422-9091-8B49-9430-D20A248525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9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A161-2F00-4A69-8E16-8C2F85751A2F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odeplan@codeplan.df.gov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35" y="5805265"/>
            <a:ext cx="5748572" cy="100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932040" y="4581128"/>
            <a:ext cx="3599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Análise IPCA e INPC</a:t>
            </a:r>
          </a:p>
          <a:p>
            <a:pPr algn="r"/>
            <a:endParaRPr lang="pt-BR" sz="1200" dirty="0"/>
          </a:p>
          <a:p>
            <a:pPr algn="r"/>
            <a:r>
              <a:rPr lang="pt-BR" sz="1200" dirty="0" smtClean="0"/>
              <a:t>Março</a:t>
            </a:r>
            <a:r>
              <a:rPr lang="pt-BR" sz="1200" dirty="0" smtClean="0"/>
              <a:t> </a:t>
            </a:r>
            <a:r>
              <a:rPr lang="pt-BR" sz="1200" dirty="0"/>
              <a:t>de 2018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4572000" y="3933056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508104" y="4149080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44208" y="4365104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0" y="188640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0" y="404664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0" y="620688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584170" y="2130426"/>
            <a:ext cx="7975660" cy="1470024"/>
          </a:xfrm>
        </p:spPr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24" name="Retângulo de cantos arredondados 5"/>
          <p:cNvSpPr/>
          <p:nvPr/>
        </p:nvSpPr>
        <p:spPr>
          <a:xfrm>
            <a:off x="323528" y="1989138"/>
            <a:ext cx="8496944" cy="1655762"/>
          </a:xfrm>
          <a:prstGeom prst="roundRect">
            <a:avLst>
              <a:gd name="adj" fmla="val 73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143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INFLAÇÃO EM </a:t>
            </a: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BRASÍLIA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Fevereiro </a:t>
            </a: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pt-BR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124744"/>
            <a:ext cx="8229616" cy="518457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528" y="476672"/>
            <a:ext cx="830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Gráfico 7</a:t>
            </a:r>
            <a:r>
              <a:rPr lang="pt-BR" b="1" dirty="0" smtClean="0"/>
              <a:t> </a:t>
            </a:r>
            <a:r>
              <a:rPr lang="pt-BR" b="1" dirty="0"/>
              <a:t>– IPCA </a:t>
            </a:r>
            <a:r>
              <a:rPr lang="pt-BR" b="1" dirty="0" smtClean="0"/>
              <a:t>e Núcleo de média aparada suavizada</a:t>
            </a:r>
            <a:r>
              <a:rPr lang="pt-BR" b="1" dirty="0"/>
              <a:t/>
            </a:r>
            <a:br>
              <a:rPr lang="pt-BR" b="1" dirty="0"/>
            </a:br>
            <a:r>
              <a:rPr lang="pt-BR" sz="1400" b="1" dirty="0"/>
              <a:t>Acumulado em 12 meses (%)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8094" y="6413382"/>
            <a:ext cx="617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Fonte: IBGE. Elaboração: DIEPS-</a:t>
            </a:r>
            <a:r>
              <a:rPr lang="pt-BR" dirty="0" err="1"/>
              <a:t>Gecon</a:t>
            </a:r>
            <a:r>
              <a:rPr lang="pt-BR" dirty="0"/>
              <a:t>/CODEPLAN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1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310583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INPC: comparando Brasil, Brasília e demais regiões pesquisadas</a:t>
            </a:r>
          </a:p>
        </p:txBody>
      </p:sp>
    </p:spTree>
    <p:extLst>
      <p:ext uri="{BB962C8B-B14F-4D97-AF65-F5344CB8AC3E}">
        <p14:creationId xmlns:p14="http://schemas.microsoft.com/office/powerpoint/2010/main" val="1185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3824" y="4046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Gráfico 8: Índice </a:t>
            </a:r>
            <a:r>
              <a:rPr lang="pt-BR" sz="2000" b="1" dirty="0"/>
              <a:t>Nacional de Preços ao Consumidor– INPC – </a:t>
            </a:r>
            <a:r>
              <a:rPr lang="pt-BR" sz="2000" b="1" dirty="0" smtClean="0"/>
              <a:t>Regiões</a:t>
            </a:r>
          </a:p>
          <a:p>
            <a:r>
              <a:rPr lang="pt-BR" sz="1600" b="1" dirty="0" smtClean="0"/>
              <a:t>Variação mensal e acumulado no ano (%)</a:t>
            </a:r>
            <a:endParaRPr lang="pt-BR" sz="1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192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1196752"/>
            <a:ext cx="8229616" cy="53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7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63476"/>
              </p:ext>
            </p:extLst>
          </p:nvPr>
        </p:nvGraphicFramePr>
        <p:xfrm>
          <a:off x="539552" y="1124744"/>
          <a:ext cx="8064896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lanilha" r:id="rId3" imgW="4200477" imgH="2266978" progId="Excel.Sheet.12">
                  <p:embed/>
                </p:oleObj>
              </mc:Choice>
              <mc:Fallback>
                <p:oleObj name="Planilha" r:id="rId3" imgW="4200477" imgH="22669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124744"/>
                        <a:ext cx="8064896" cy="511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395536" y="59893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Tabela 2: INPC - maiores e menores contribuições no mês - Brasília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1884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599126"/>
              </p:ext>
            </p:extLst>
          </p:nvPr>
        </p:nvGraphicFramePr>
        <p:xfrm>
          <a:off x="395536" y="1196752"/>
          <a:ext cx="8352928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19100" y="40439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Gráfico </a:t>
            </a:r>
            <a:r>
              <a:rPr lang="pt-BR" sz="1600" b="1" dirty="0" smtClean="0"/>
              <a:t>9: INPC: Índice geral </a:t>
            </a:r>
            <a:r>
              <a:rPr lang="pt-BR" sz="1600" b="1" dirty="0"/>
              <a:t>e </a:t>
            </a:r>
            <a:r>
              <a:rPr lang="pt-BR" sz="1600" b="1" dirty="0" smtClean="0"/>
              <a:t>grupos </a:t>
            </a:r>
            <a:r>
              <a:rPr lang="pt-BR" sz="1600" b="1" dirty="0"/>
              <a:t>– Brasil e </a:t>
            </a:r>
            <a:r>
              <a:rPr lang="pt-BR" sz="1600" b="1" dirty="0" smtClean="0"/>
              <a:t>Brasília</a:t>
            </a:r>
          </a:p>
          <a:p>
            <a:r>
              <a:rPr lang="pt-BR" sz="1200" b="1" dirty="0" smtClean="0"/>
              <a:t>Variação acumulada em 12 meses (%)</a:t>
            </a:r>
            <a:endParaRPr lang="pt-BR" sz="1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</p:spTree>
    <p:extLst>
      <p:ext uri="{BB962C8B-B14F-4D97-AF65-F5344CB8AC3E}">
        <p14:creationId xmlns:p14="http://schemas.microsoft.com/office/powerpoint/2010/main" val="424996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9512" y="349983"/>
            <a:ext cx="9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Considerações Gerais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119675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IPCA registra queda de </a:t>
            </a:r>
            <a:r>
              <a:rPr lang="pt-BR" b="1" dirty="0" smtClean="0"/>
              <a:t>0,18%</a:t>
            </a:r>
            <a:r>
              <a:rPr lang="pt-BR" dirty="0" smtClean="0"/>
              <a:t> em fevereiro. Em doze meses, índice avança de </a:t>
            </a:r>
            <a:r>
              <a:rPr lang="pt-BR" b="1" dirty="0" smtClean="0"/>
              <a:t>2,89%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valor entre as 16 regiões pesquisadas para ambos os indicadores.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Gasolina (-1,63%) e passagem aérea (-18,33%) exerceram maior impacto.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Reajuste do grupo Educação, típico para o mês, veio abaixo do registrado no ano anterior (1,96% ante 3,13%).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3645024"/>
            <a:ext cx="9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Balanço de riscos: próximo mês.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3725" y="4221088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Preço da gasolina ao consumidor apresenta avanço na primeira semana de março.</a:t>
            </a:r>
          </a:p>
          <a:p>
            <a:endParaRPr lang="pt-BR" dirty="0" smtClean="0"/>
          </a:p>
          <a:p>
            <a:r>
              <a:rPr lang="pt-BR" dirty="0" smtClean="0"/>
              <a:t>    Preço das passagens aéreas devem apresentar elevação em março (carnaval).</a:t>
            </a:r>
          </a:p>
          <a:p>
            <a:endParaRPr lang="pt-BR" dirty="0" smtClean="0"/>
          </a:p>
          <a:p>
            <a:r>
              <a:rPr lang="pt-BR" dirty="0" smtClean="0"/>
              <a:t>    Bandeira tarifária segue em patamar verde.</a:t>
            </a:r>
          </a:p>
          <a:p>
            <a:endParaRPr lang="pt-BR" dirty="0" smtClean="0"/>
          </a:p>
          <a:p>
            <a:r>
              <a:rPr lang="pt-BR" dirty="0" smtClean="0"/>
              <a:t>    Atividade econômica ainda moderada.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51520" y="4355800"/>
            <a:ext cx="144016" cy="1264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51520" y="4869160"/>
            <a:ext cx="144016" cy="1264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51520" y="5473234"/>
            <a:ext cx="144016" cy="1264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51520" y="6014059"/>
            <a:ext cx="144016" cy="1264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7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33075" cy="1741715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900" dirty="0"/>
              <a:t>Diretoria de Estudos e Pesquisas Socioeconômicas – DIEPS</a:t>
            </a:r>
          </a:p>
          <a:p>
            <a:pPr marL="0" indent="0" algn="ctr">
              <a:buNone/>
            </a:pPr>
            <a:r>
              <a:rPr lang="pt-BR" sz="3100" b="1" dirty="0"/>
              <a:t>Gerência de Contas - GECON/</a:t>
            </a:r>
            <a:r>
              <a:rPr lang="pt-BR" sz="3100" b="1" dirty="0" err="1"/>
              <a:t>Nupre</a:t>
            </a:r>
            <a:endParaRPr lang="pt-BR" sz="3100" b="1" dirty="0"/>
          </a:p>
          <a:p>
            <a:pPr marL="0" indent="0" algn="ctr">
              <a:buNone/>
            </a:pPr>
            <a:r>
              <a:rPr lang="pt-BR" sz="2300" dirty="0">
                <a:hlinkClick r:id="rId2"/>
              </a:rPr>
              <a:t>Codeplan@codeplan.df.gov.br</a:t>
            </a:r>
            <a:endParaRPr lang="pt-BR" sz="2300" dirty="0"/>
          </a:p>
          <a:p>
            <a:pPr marL="0" indent="0" algn="ctr">
              <a:buNone/>
            </a:pPr>
            <a:r>
              <a:rPr lang="pt-BR" sz="2900" b="1" dirty="0"/>
              <a:t>61 – 3342 1040</a:t>
            </a:r>
          </a:p>
          <a:p>
            <a:pPr marL="0" indent="0" algn="ctr">
              <a:buNone/>
            </a:pPr>
            <a:r>
              <a:rPr lang="pt-BR" sz="2300" dirty="0"/>
              <a:t>Fonte dos dados: IBGE – Elaboração </a:t>
            </a:r>
            <a:r>
              <a:rPr lang="pt-BR" sz="2300" dirty="0" err="1"/>
              <a:t>Codeplan</a:t>
            </a:r>
            <a:r>
              <a:rPr lang="pt-BR" sz="2300" dirty="0"/>
              <a:t> – DIEPS/GECON-</a:t>
            </a:r>
            <a:r>
              <a:rPr lang="pt-BR" sz="2300" dirty="0" err="1"/>
              <a:t>Nupre</a:t>
            </a:r>
            <a:endParaRPr lang="pt-BR" sz="23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1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764704"/>
            <a:ext cx="9144000" cy="432048"/>
          </a:xfrm>
          <a:prstGeom prst="rect">
            <a:avLst/>
          </a:prstGeom>
          <a:noFill/>
          <a:ln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4000" algn="l"/>
            <a:r>
              <a:rPr lang="pt-BR" sz="3200" b="1" dirty="0">
                <a:solidFill>
                  <a:srgbClr val="008000"/>
                </a:solidFill>
              </a:rPr>
              <a:t>Roteiro da Apresentação</a:t>
            </a:r>
            <a:endParaRPr lang="pt-BR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26876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IPCA: comparativo Brasil, Brasília e regiões pesquisadas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Decomposição do índice por Grupos e Categorias para Brasília, com abordagens de preços administrados, comercializáveis e não comercializáveis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INPC: comparando Brasil, Brasília e demais regiões pesquisadas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40466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Gráfico 1: </a:t>
            </a:r>
            <a:r>
              <a:rPr lang="pt-BR" sz="2000" b="1" dirty="0"/>
              <a:t>Índice Nacional de Preços ao Consumidor Amplo – IPCA – </a:t>
            </a:r>
            <a:r>
              <a:rPr lang="pt-BR" sz="2000" b="1" dirty="0" smtClean="0"/>
              <a:t>Regiões</a:t>
            </a:r>
          </a:p>
          <a:p>
            <a:r>
              <a:rPr lang="pt-BR" sz="1200" b="1" dirty="0" smtClean="0"/>
              <a:t>Variação mensal e acumulado no ano (%).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2712"/>
            <a:ext cx="8568952" cy="52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539552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Gráfico </a:t>
            </a:r>
            <a:r>
              <a:rPr lang="pt-BR" sz="1600" b="1" dirty="0" smtClean="0"/>
              <a:t>2: IPCA</a:t>
            </a:r>
            <a:r>
              <a:rPr lang="pt-BR" sz="1600" b="1" dirty="0"/>
              <a:t>: </a:t>
            </a:r>
            <a:r>
              <a:rPr lang="pt-BR" sz="1600" b="1" dirty="0" smtClean="0"/>
              <a:t>Geral </a:t>
            </a:r>
            <a:r>
              <a:rPr lang="pt-BR" sz="1600" b="1" dirty="0"/>
              <a:t>e Grupos  - Brasil e </a:t>
            </a:r>
            <a:r>
              <a:rPr lang="pt-BR" sz="1600" b="1" dirty="0" smtClean="0"/>
              <a:t>Brasília</a:t>
            </a:r>
          </a:p>
          <a:p>
            <a:r>
              <a:rPr lang="pt-BR" sz="1200" b="1" dirty="0" smtClean="0"/>
              <a:t>Variação no mês (%)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476057"/>
              </p:ext>
            </p:extLst>
          </p:nvPr>
        </p:nvGraphicFramePr>
        <p:xfrm>
          <a:off x="323528" y="947737"/>
          <a:ext cx="8496944" cy="550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33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59893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Tabela 1: IPCA</a:t>
            </a:r>
            <a:r>
              <a:rPr lang="pt-BR" b="1" dirty="0"/>
              <a:t> </a:t>
            </a:r>
            <a:r>
              <a:rPr lang="pt-BR" b="1" dirty="0" smtClean="0"/>
              <a:t>- maiores e menores contribuições no mês - Brasília</a:t>
            </a:r>
            <a:endParaRPr lang="pt-BR" b="1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675377"/>
              </p:ext>
            </p:extLst>
          </p:nvPr>
        </p:nvGraphicFramePr>
        <p:xfrm>
          <a:off x="395536" y="1196752"/>
          <a:ext cx="8424936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lanilha" r:id="rId3" imgW="4200477" imgH="2266978" progId="Excel.Sheet.12">
                  <p:embed/>
                </p:oleObj>
              </mc:Choice>
              <mc:Fallback>
                <p:oleObj name="Planilha" r:id="rId3" imgW="4200477" imgH="22669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196752"/>
                        <a:ext cx="8424936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836712"/>
            <a:ext cx="8229616" cy="5579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9791" y="404664"/>
            <a:ext cx="8579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Gráfico </a:t>
            </a:r>
            <a:r>
              <a:rPr lang="pt-BR" b="1" dirty="0" smtClean="0"/>
              <a:t>3: IPCA - variação </a:t>
            </a:r>
            <a:r>
              <a:rPr lang="pt-BR" b="1" dirty="0"/>
              <a:t>acumulada em doze meses </a:t>
            </a:r>
            <a:r>
              <a:rPr lang="pt-BR" b="1" dirty="0" smtClean="0"/>
              <a:t>(%) - Brasil e Brasília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2289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9100" y="40439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Gráfico </a:t>
            </a:r>
            <a:r>
              <a:rPr lang="pt-BR" sz="1600" b="1" dirty="0" smtClean="0"/>
              <a:t>4: </a:t>
            </a:r>
            <a:r>
              <a:rPr lang="pt-BR" sz="1600" b="1" dirty="0"/>
              <a:t>IPCA: </a:t>
            </a:r>
            <a:r>
              <a:rPr lang="pt-BR" sz="1600" b="1" dirty="0" smtClean="0"/>
              <a:t>Índice geral </a:t>
            </a:r>
            <a:r>
              <a:rPr lang="pt-BR" sz="1600" b="1" dirty="0"/>
              <a:t>e </a:t>
            </a:r>
            <a:r>
              <a:rPr lang="pt-BR" sz="1600" b="1" dirty="0" smtClean="0"/>
              <a:t>grupos </a:t>
            </a:r>
            <a:r>
              <a:rPr lang="pt-BR" sz="1600" b="1" dirty="0"/>
              <a:t>– Brasil e </a:t>
            </a:r>
            <a:r>
              <a:rPr lang="pt-BR" sz="1600" b="1" dirty="0" smtClean="0"/>
              <a:t>Brasília</a:t>
            </a:r>
          </a:p>
          <a:p>
            <a:r>
              <a:rPr lang="pt-BR" sz="1200" b="1" dirty="0" smtClean="0"/>
              <a:t>Variação acumulada em 12 meses (%)</a:t>
            </a:r>
            <a:endParaRPr lang="pt-BR" sz="1200" b="1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39587"/>
              </p:ext>
            </p:extLst>
          </p:nvPr>
        </p:nvGraphicFramePr>
        <p:xfrm>
          <a:off x="419100" y="1052736"/>
          <a:ext cx="8305800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1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5064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IBGE. Elaboração: DIEPS-</a:t>
            </a:r>
            <a:r>
              <a:rPr lang="pt-BR" sz="1600" dirty="0" err="1"/>
              <a:t>Gecon</a:t>
            </a:r>
            <a:r>
              <a:rPr lang="pt-BR" sz="1600" dirty="0"/>
              <a:t>/CODEPLAN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0525" y="38093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Gráfico </a:t>
            </a:r>
            <a:r>
              <a:rPr lang="pt-BR" sz="1600" b="1" dirty="0" smtClean="0"/>
              <a:t>5: </a:t>
            </a:r>
            <a:r>
              <a:rPr lang="pt-BR" sz="1600" b="1" dirty="0"/>
              <a:t>IPCA </a:t>
            </a:r>
            <a:r>
              <a:rPr lang="pt-BR" sz="1600" b="1" dirty="0" smtClean="0"/>
              <a:t>– Gasolina – </a:t>
            </a:r>
            <a:r>
              <a:rPr lang="pt-BR" sz="1600" b="1" dirty="0"/>
              <a:t>Brasil e </a:t>
            </a:r>
            <a:r>
              <a:rPr lang="pt-BR" sz="1600" b="1" dirty="0" smtClean="0"/>
              <a:t>Brasília</a:t>
            </a:r>
          </a:p>
          <a:p>
            <a:r>
              <a:rPr lang="pt-BR" sz="1200" b="1" dirty="0" smtClean="0"/>
              <a:t>Acumulado em 12 meses (%)</a:t>
            </a:r>
            <a:endParaRPr lang="pt-BR" sz="1200" b="1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795319"/>
              </p:ext>
            </p:extLst>
          </p:nvPr>
        </p:nvGraphicFramePr>
        <p:xfrm>
          <a:off x="323528" y="996091"/>
          <a:ext cx="8362949" cy="5528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05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8958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Gráfico 6</a:t>
            </a:r>
            <a:r>
              <a:rPr lang="pt-BR" sz="2000" b="1" dirty="0" smtClean="0"/>
              <a:t> </a:t>
            </a:r>
            <a:r>
              <a:rPr lang="pt-BR" sz="2000" b="1" dirty="0"/>
              <a:t>– IPCA </a:t>
            </a:r>
            <a:r>
              <a:rPr lang="pt-BR" sz="2000" b="1" dirty="0" smtClean="0"/>
              <a:t>– Classificação BC – Brasília</a:t>
            </a:r>
            <a:br>
              <a:rPr lang="pt-BR" sz="2000" b="1" dirty="0" smtClean="0"/>
            </a:br>
            <a:r>
              <a:rPr lang="pt-BR" sz="1400" b="1" dirty="0" smtClean="0"/>
              <a:t>Acumulado em 12 meses (%)</a:t>
            </a:r>
            <a:endParaRPr lang="pt-BR" sz="1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229616" cy="52117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6480528"/>
            <a:ext cx="800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</a:t>
            </a:r>
            <a:r>
              <a:rPr lang="pt-BR" dirty="0"/>
              <a:t>: IBGE. Elaboração: DIEPS-</a:t>
            </a:r>
            <a:r>
              <a:rPr lang="pt-BR" dirty="0" err="1"/>
              <a:t>Gecon</a:t>
            </a:r>
            <a:r>
              <a:rPr lang="pt-BR" dirty="0"/>
              <a:t>/CODEPLAN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35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459</Words>
  <Application>Microsoft Office PowerPoint</Application>
  <PresentationFormat>Apresentação na tela (4:3)</PresentationFormat>
  <Paragraphs>66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Tema do Office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Gráfico 6 – IPCA – Classificação BC – Brasília Acumulado em 12 meses (%)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Suda</dc:creator>
  <cp:lastModifiedBy>Joao Renato Leripio Gomes</cp:lastModifiedBy>
  <cp:revision>454</cp:revision>
  <cp:lastPrinted>2017-02-10T13:51:52Z</cp:lastPrinted>
  <dcterms:created xsi:type="dcterms:W3CDTF">2015-08-06T18:54:25Z</dcterms:created>
  <dcterms:modified xsi:type="dcterms:W3CDTF">2019-03-12T15:22:13Z</dcterms:modified>
</cp:coreProperties>
</file>