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218F6-5BFF-4CDC-B969-D557ADFA8572}" v="245" dt="2022-12-19T11:12:10.119"/>
    <p1510:client id="{E55C80E3-37DE-4ECC-8FEC-222258CA1F53}" v="30" dt="2022-12-19T10:36:28.745"/>
    <p1510:client id="{E8902756-4543-3916-42ED-40A6A421C3A2}" v="1092" dt="2022-12-19T11:27:40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6623" autoAdjust="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1E81CF-F777-47B1-98AF-67F6DE9F9F2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93C22F-3319-494B-88EB-B2AA9F6F9BE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i-FI"/>
            <a:t>Risuja:</a:t>
          </a:r>
          <a:endParaRPr lang="en-US"/>
        </a:p>
      </dgm:t>
    </dgm:pt>
    <dgm:pt modelId="{F901667C-4A86-48FC-9BFD-73125783F91F}" type="parTrans" cxnId="{6A316810-AE7C-4840-85EA-AE743D8167B0}">
      <dgm:prSet/>
      <dgm:spPr/>
      <dgm:t>
        <a:bodyPr/>
        <a:lstStyle/>
        <a:p>
          <a:endParaRPr lang="en-US"/>
        </a:p>
      </dgm:t>
    </dgm:pt>
    <dgm:pt modelId="{419A4952-4DC5-45F1-AA1A-D58F1EC7AB78}" type="sibTrans" cxnId="{6A316810-AE7C-4840-85EA-AE743D8167B0}">
      <dgm:prSet/>
      <dgm:spPr/>
      <dgm:t>
        <a:bodyPr/>
        <a:lstStyle/>
        <a:p>
          <a:endParaRPr lang="en-US"/>
        </a:p>
      </dgm:t>
    </dgm:pt>
    <dgm:pt modelId="{B6A2D3EE-A8F5-4068-B5D0-371BA4864750}">
      <dgm:prSet/>
      <dgm:spPr/>
      <dgm:t>
        <a:bodyPr/>
        <a:lstStyle/>
        <a:p>
          <a:pPr>
            <a:lnSpc>
              <a:spcPct val="100000"/>
            </a:lnSpc>
          </a:pPr>
          <a:r>
            <a:rPr lang="fi-FI"/>
            <a:t>Ajan tarve yllätti.</a:t>
          </a:r>
          <a:endParaRPr lang="en-US"/>
        </a:p>
      </dgm:t>
    </dgm:pt>
    <dgm:pt modelId="{CEDB25A8-2318-4282-BCD2-3545F2E983D6}" type="parTrans" cxnId="{30A64282-E0D3-428A-9CB0-D5E58DA155C8}">
      <dgm:prSet/>
      <dgm:spPr/>
      <dgm:t>
        <a:bodyPr/>
        <a:lstStyle/>
        <a:p>
          <a:endParaRPr lang="en-US"/>
        </a:p>
      </dgm:t>
    </dgm:pt>
    <dgm:pt modelId="{C626AF70-C8D4-4446-836C-3B46F09FEEBD}" type="sibTrans" cxnId="{30A64282-E0D3-428A-9CB0-D5E58DA155C8}">
      <dgm:prSet/>
      <dgm:spPr/>
      <dgm:t>
        <a:bodyPr/>
        <a:lstStyle/>
        <a:p>
          <a:endParaRPr lang="en-US"/>
        </a:p>
      </dgm:t>
    </dgm:pt>
    <dgm:pt modelId="{6AC4658A-8D44-43F4-8D47-1788D0ED73CC}">
      <dgm:prSet/>
      <dgm:spPr/>
      <dgm:t>
        <a:bodyPr/>
        <a:lstStyle/>
        <a:p>
          <a:pPr>
            <a:lnSpc>
              <a:spcPct val="100000"/>
            </a:lnSpc>
          </a:pPr>
          <a:r>
            <a:rPr lang="fi-FI"/>
            <a:t>Projektin laajuus meinasi aiheuttaa hermoromahduksen (Matti)</a:t>
          </a:r>
          <a:endParaRPr lang="en-US"/>
        </a:p>
      </dgm:t>
    </dgm:pt>
    <dgm:pt modelId="{D3B81766-115E-4668-886F-E261A67D7474}" type="parTrans" cxnId="{747035DE-9A75-43E9-A92C-9141477DC18D}">
      <dgm:prSet/>
      <dgm:spPr/>
      <dgm:t>
        <a:bodyPr/>
        <a:lstStyle/>
        <a:p>
          <a:endParaRPr lang="en-US"/>
        </a:p>
      </dgm:t>
    </dgm:pt>
    <dgm:pt modelId="{56227CEC-767A-4C1F-ABC1-595A84252A4D}" type="sibTrans" cxnId="{747035DE-9A75-43E9-A92C-9141477DC18D}">
      <dgm:prSet/>
      <dgm:spPr/>
      <dgm:t>
        <a:bodyPr/>
        <a:lstStyle/>
        <a:p>
          <a:endParaRPr lang="en-US"/>
        </a:p>
      </dgm:t>
    </dgm:pt>
    <dgm:pt modelId="{3B7CFD4E-5847-4783-A3CB-1EFD3AC1BD51}">
      <dgm:prSet/>
      <dgm:spPr/>
      <dgm:t>
        <a:bodyPr/>
        <a:lstStyle/>
        <a:p>
          <a:pPr>
            <a:lnSpc>
              <a:spcPct val="100000"/>
            </a:lnSpc>
          </a:pPr>
          <a:r>
            <a:rPr lang="fi-FI"/>
            <a:t>Väli palavereja enemmän ja niissä focus paremmin</a:t>
          </a:r>
          <a:endParaRPr lang="en-US"/>
        </a:p>
      </dgm:t>
    </dgm:pt>
    <dgm:pt modelId="{549284AE-791A-44B7-8CAF-E92646C2E5E1}" type="parTrans" cxnId="{B01264F1-1290-4AA1-BD13-6743A03E4639}">
      <dgm:prSet/>
      <dgm:spPr/>
      <dgm:t>
        <a:bodyPr/>
        <a:lstStyle/>
        <a:p>
          <a:endParaRPr lang="en-US"/>
        </a:p>
      </dgm:t>
    </dgm:pt>
    <dgm:pt modelId="{89799CC5-9F80-45E6-B57F-F07048E39288}" type="sibTrans" cxnId="{B01264F1-1290-4AA1-BD13-6743A03E4639}">
      <dgm:prSet/>
      <dgm:spPr/>
      <dgm:t>
        <a:bodyPr/>
        <a:lstStyle/>
        <a:p>
          <a:endParaRPr lang="en-US"/>
        </a:p>
      </dgm:t>
    </dgm:pt>
    <dgm:pt modelId="{D2DB5D2C-1D1E-48A7-A000-FC229A709D0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i-FI"/>
            <a:t>Ruusuja:</a:t>
          </a:r>
          <a:endParaRPr lang="en-US"/>
        </a:p>
      </dgm:t>
    </dgm:pt>
    <dgm:pt modelId="{467101B0-B3D1-438E-8685-2EFB21D24BEE}" type="parTrans" cxnId="{F6B9556C-B197-4189-8AA0-832D65AB3D62}">
      <dgm:prSet/>
      <dgm:spPr/>
      <dgm:t>
        <a:bodyPr/>
        <a:lstStyle/>
        <a:p>
          <a:endParaRPr lang="en-US"/>
        </a:p>
      </dgm:t>
    </dgm:pt>
    <dgm:pt modelId="{B45B999C-19F8-4245-A372-39D298D780B2}" type="sibTrans" cxnId="{F6B9556C-B197-4189-8AA0-832D65AB3D62}">
      <dgm:prSet/>
      <dgm:spPr/>
      <dgm:t>
        <a:bodyPr/>
        <a:lstStyle/>
        <a:p>
          <a:endParaRPr lang="en-US"/>
        </a:p>
      </dgm:t>
    </dgm:pt>
    <dgm:pt modelId="{F9B11EFB-9093-46AF-AE12-BF1AE29DA3E6}">
      <dgm:prSet/>
      <dgm:spPr/>
      <dgm:t>
        <a:bodyPr/>
        <a:lstStyle/>
        <a:p>
          <a:pPr>
            <a:lnSpc>
              <a:spcPct val="100000"/>
            </a:lnSpc>
          </a:pPr>
          <a:r>
            <a:rPr lang="fi-FI"/>
            <a:t>Haastava tehtävä joka pakotti opettelemaan uuttakin.</a:t>
          </a:r>
          <a:endParaRPr lang="en-US"/>
        </a:p>
      </dgm:t>
    </dgm:pt>
    <dgm:pt modelId="{E4B057B9-CCAB-453C-ACB2-7925EDD169D2}" type="parTrans" cxnId="{CF2F6698-9600-4F74-9C29-003EC414611F}">
      <dgm:prSet/>
      <dgm:spPr/>
      <dgm:t>
        <a:bodyPr/>
        <a:lstStyle/>
        <a:p>
          <a:endParaRPr lang="en-US"/>
        </a:p>
      </dgm:t>
    </dgm:pt>
    <dgm:pt modelId="{3D269296-B5E3-4625-900F-B42EB80B13E4}" type="sibTrans" cxnId="{CF2F6698-9600-4F74-9C29-003EC414611F}">
      <dgm:prSet/>
      <dgm:spPr/>
      <dgm:t>
        <a:bodyPr/>
        <a:lstStyle/>
        <a:p>
          <a:endParaRPr lang="en-US"/>
        </a:p>
      </dgm:t>
    </dgm:pt>
    <dgm:pt modelId="{41665B2A-51EC-4052-A147-CD0149560FE4}">
      <dgm:prSet/>
      <dgm:spPr/>
      <dgm:t>
        <a:bodyPr/>
        <a:lstStyle/>
        <a:p>
          <a:pPr>
            <a:lnSpc>
              <a:spcPct val="100000"/>
            </a:lnSpc>
          </a:pPr>
          <a:r>
            <a:rPr lang="fi-FI"/>
            <a:t>Alusta alkaen saatiin hiottua yhteinen tyyli.</a:t>
          </a:r>
          <a:endParaRPr lang="en-US"/>
        </a:p>
      </dgm:t>
    </dgm:pt>
    <dgm:pt modelId="{7571FE25-FE22-432C-9156-A04FD87209CD}" type="parTrans" cxnId="{D635E4A3-5FE8-46E0-80BC-8013EF922CD5}">
      <dgm:prSet/>
      <dgm:spPr/>
      <dgm:t>
        <a:bodyPr/>
        <a:lstStyle/>
        <a:p>
          <a:endParaRPr lang="en-US"/>
        </a:p>
      </dgm:t>
    </dgm:pt>
    <dgm:pt modelId="{AECDF257-FB60-4C3A-B1D2-F008A50BED4C}" type="sibTrans" cxnId="{D635E4A3-5FE8-46E0-80BC-8013EF922CD5}">
      <dgm:prSet/>
      <dgm:spPr/>
      <dgm:t>
        <a:bodyPr/>
        <a:lstStyle/>
        <a:p>
          <a:endParaRPr lang="en-US"/>
        </a:p>
      </dgm:t>
    </dgm:pt>
    <dgm:pt modelId="{22FCC4BA-A71F-401B-8B07-0467B134D3C5}" type="pres">
      <dgm:prSet presAssocID="{0D1E81CF-F777-47B1-98AF-67F6DE9F9F23}" presName="root" presStyleCnt="0">
        <dgm:presLayoutVars>
          <dgm:dir/>
          <dgm:resizeHandles val="exact"/>
        </dgm:presLayoutVars>
      </dgm:prSet>
      <dgm:spPr/>
    </dgm:pt>
    <dgm:pt modelId="{D707BB0F-EF12-4CBF-B833-959D7534E9B3}" type="pres">
      <dgm:prSet presAssocID="{7E93C22F-3319-494B-88EB-B2AA9F6F9BE2}" presName="compNode" presStyleCnt="0"/>
      <dgm:spPr/>
    </dgm:pt>
    <dgm:pt modelId="{865FBFB3-C3AD-4040-9E47-1E43D11BF494}" type="pres">
      <dgm:prSet presAssocID="{7E93C22F-3319-494B-88EB-B2AA9F6F9BE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8C921EBF-1F86-4CB8-9DC9-36AF8AE3C4F0}" type="pres">
      <dgm:prSet presAssocID="{7E93C22F-3319-494B-88EB-B2AA9F6F9BE2}" presName="iconSpace" presStyleCnt="0"/>
      <dgm:spPr/>
    </dgm:pt>
    <dgm:pt modelId="{EDE3E2AC-5899-423F-86B6-1BB7BE6DAFC9}" type="pres">
      <dgm:prSet presAssocID="{7E93C22F-3319-494B-88EB-B2AA9F6F9BE2}" presName="parTx" presStyleLbl="revTx" presStyleIdx="0" presStyleCnt="4">
        <dgm:presLayoutVars>
          <dgm:chMax val="0"/>
          <dgm:chPref val="0"/>
        </dgm:presLayoutVars>
      </dgm:prSet>
      <dgm:spPr/>
    </dgm:pt>
    <dgm:pt modelId="{071274F4-6731-4673-8436-88212DBD4031}" type="pres">
      <dgm:prSet presAssocID="{7E93C22F-3319-494B-88EB-B2AA9F6F9BE2}" presName="txSpace" presStyleCnt="0"/>
      <dgm:spPr/>
    </dgm:pt>
    <dgm:pt modelId="{BD414CC4-209A-4745-BA48-067B67F5C394}" type="pres">
      <dgm:prSet presAssocID="{7E93C22F-3319-494B-88EB-B2AA9F6F9BE2}" presName="desTx" presStyleLbl="revTx" presStyleIdx="1" presStyleCnt="4">
        <dgm:presLayoutVars/>
      </dgm:prSet>
      <dgm:spPr/>
    </dgm:pt>
    <dgm:pt modelId="{AD5A6733-F600-4E4E-B669-762E707A4133}" type="pres">
      <dgm:prSet presAssocID="{419A4952-4DC5-45F1-AA1A-D58F1EC7AB78}" presName="sibTrans" presStyleCnt="0"/>
      <dgm:spPr/>
    </dgm:pt>
    <dgm:pt modelId="{4F619692-4B01-4AC4-886D-D468D8C0A3D2}" type="pres">
      <dgm:prSet presAssocID="{D2DB5D2C-1D1E-48A7-A000-FC229A709D0A}" presName="compNode" presStyleCnt="0"/>
      <dgm:spPr/>
    </dgm:pt>
    <dgm:pt modelId="{1DF014DA-9762-490A-95F6-9AE84B4CBA3A}" type="pres">
      <dgm:prSet presAssocID="{D2DB5D2C-1D1E-48A7-A000-FC229A709D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hteys katkaistu"/>
        </a:ext>
      </dgm:extLst>
    </dgm:pt>
    <dgm:pt modelId="{5B4062BE-DAEC-4743-8649-F3979D255265}" type="pres">
      <dgm:prSet presAssocID="{D2DB5D2C-1D1E-48A7-A000-FC229A709D0A}" presName="iconSpace" presStyleCnt="0"/>
      <dgm:spPr/>
    </dgm:pt>
    <dgm:pt modelId="{599056E7-A1F0-4202-9461-A8C5B9B6504D}" type="pres">
      <dgm:prSet presAssocID="{D2DB5D2C-1D1E-48A7-A000-FC229A709D0A}" presName="parTx" presStyleLbl="revTx" presStyleIdx="2" presStyleCnt="4">
        <dgm:presLayoutVars>
          <dgm:chMax val="0"/>
          <dgm:chPref val="0"/>
        </dgm:presLayoutVars>
      </dgm:prSet>
      <dgm:spPr/>
    </dgm:pt>
    <dgm:pt modelId="{6A9E7361-2E78-46AF-BD36-236812FDF5D7}" type="pres">
      <dgm:prSet presAssocID="{D2DB5D2C-1D1E-48A7-A000-FC229A709D0A}" presName="txSpace" presStyleCnt="0"/>
      <dgm:spPr/>
    </dgm:pt>
    <dgm:pt modelId="{75CC2ABA-0B9E-4FD3-A095-E59ABAE4441F}" type="pres">
      <dgm:prSet presAssocID="{D2DB5D2C-1D1E-48A7-A000-FC229A709D0A}" presName="desTx" presStyleLbl="revTx" presStyleIdx="3" presStyleCnt="4">
        <dgm:presLayoutVars/>
      </dgm:prSet>
      <dgm:spPr/>
    </dgm:pt>
  </dgm:ptLst>
  <dgm:cxnLst>
    <dgm:cxn modelId="{1A2E0C02-675F-4079-BDB4-321085C721C5}" type="presOf" srcId="{6AC4658A-8D44-43F4-8D47-1788D0ED73CC}" destId="{BD414CC4-209A-4745-BA48-067B67F5C394}" srcOrd="0" destOrd="1" presId="urn:microsoft.com/office/officeart/2018/2/layout/IconLabelDescriptionList"/>
    <dgm:cxn modelId="{6A316810-AE7C-4840-85EA-AE743D8167B0}" srcId="{0D1E81CF-F777-47B1-98AF-67F6DE9F9F23}" destId="{7E93C22F-3319-494B-88EB-B2AA9F6F9BE2}" srcOrd="0" destOrd="0" parTransId="{F901667C-4A86-48FC-9BFD-73125783F91F}" sibTransId="{419A4952-4DC5-45F1-AA1A-D58F1EC7AB78}"/>
    <dgm:cxn modelId="{25A9C043-4965-424F-98DA-99A20E9E83DA}" type="presOf" srcId="{D2DB5D2C-1D1E-48A7-A000-FC229A709D0A}" destId="{599056E7-A1F0-4202-9461-A8C5B9B6504D}" srcOrd="0" destOrd="0" presId="urn:microsoft.com/office/officeart/2018/2/layout/IconLabelDescriptionList"/>
    <dgm:cxn modelId="{9A8BE647-19AB-4158-9264-FABF44964C1B}" type="presOf" srcId="{F9B11EFB-9093-46AF-AE12-BF1AE29DA3E6}" destId="{75CC2ABA-0B9E-4FD3-A095-E59ABAE4441F}" srcOrd="0" destOrd="0" presId="urn:microsoft.com/office/officeart/2018/2/layout/IconLabelDescriptionList"/>
    <dgm:cxn modelId="{E0B2736A-7792-4FF9-A6C4-7A62CC173359}" type="presOf" srcId="{3B7CFD4E-5847-4783-A3CB-1EFD3AC1BD51}" destId="{BD414CC4-209A-4745-BA48-067B67F5C394}" srcOrd="0" destOrd="2" presId="urn:microsoft.com/office/officeart/2018/2/layout/IconLabelDescriptionList"/>
    <dgm:cxn modelId="{F6B9556C-B197-4189-8AA0-832D65AB3D62}" srcId="{0D1E81CF-F777-47B1-98AF-67F6DE9F9F23}" destId="{D2DB5D2C-1D1E-48A7-A000-FC229A709D0A}" srcOrd="1" destOrd="0" parTransId="{467101B0-B3D1-438E-8685-2EFB21D24BEE}" sibTransId="{B45B999C-19F8-4245-A372-39D298D780B2}"/>
    <dgm:cxn modelId="{F31C947F-AE5A-4209-830D-6C5DE41A5E0F}" type="presOf" srcId="{7E93C22F-3319-494B-88EB-B2AA9F6F9BE2}" destId="{EDE3E2AC-5899-423F-86B6-1BB7BE6DAFC9}" srcOrd="0" destOrd="0" presId="urn:microsoft.com/office/officeart/2018/2/layout/IconLabelDescriptionList"/>
    <dgm:cxn modelId="{30A64282-E0D3-428A-9CB0-D5E58DA155C8}" srcId="{7E93C22F-3319-494B-88EB-B2AA9F6F9BE2}" destId="{B6A2D3EE-A8F5-4068-B5D0-371BA4864750}" srcOrd="0" destOrd="0" parTransId="{CEDB25A8-2318-4282-BCD2-3545F2E983D6}" sibTransId="{C626AF70-C8D4-4446-836C-3B46F09FEEBD}"/>
    <dgm:cxn modelId="{78E8CC84-99C5-42A0-A862-EA441139999A}" type="presOf" srcId="{41665B2A-51EC-4052-A147-CD0149560FE4}" destId="{75CC2ABA-0B9E-4FD3-A095-E59ABAE4441F}" srcOrd="0" destOrd="1" presId="urn:microsoft.com/office/officeart/2018/2/layout/IconLabelDescriptionList"/>
    <dgm:cxn modelId="{CF2F6698-9600-4F74-9C29-003EC414611F}" srcId="{D2DB5D2C-1D1E-48A7-A000-FC229A709D0A}" destId="{F9B11EFB-9093-46AF-AE12-BF1AE29DA3E6}" srcOrd="0" destOrd="0" parTransId="{E4B057B9-CCAB-453C-ACB2-7925EDD169D2}" sibTransId="{3D269296-B5E3-4625-900F-B42EB80B13E4}"/>
    <dgm:cxn modelId="{D635E4A3-5FE8-46E0-80BC-8013EF922CD5}" srcId="{D2DB5D2C-1D1E-48A7-A000-FC229A709D0A}" destId="{41665B2A-51EC-4052-A147-CD0149560FE4}" srcOrd="1" destOrd="0" parTransId="{7571FE25-FE22-432C-9156-A04FD87209CD}" sibTransId="{AECDF257-FB60-4C3A-B1D2-F008A50BED4C}"/>
    <dgm:cxn modelId="{15FE52B8-2411-4A73-9629-9D84CA5A3584}" type="presOf" srcId="{B6A2D3EE-A8F5-4068-B5D0-371BA4864750}" destId="{BD414CC4-209A-4745-BA48-067B67F5C394}" srcOrd="0" destOrd="0" presId="urn:microsoft.com/office/officeart/2018/2/layout/IconLabelDescriptionList"/>
    <dgm:cxn modelId="{021953BD-6384-4F1F-91F6-7659122BE78C}" type="presOf" srcId="{0D1E81CF-F777-47B1-98AF-67F6DE9F9F23}" destId="{22FCC4BA-A71F-401B-8B07-0467B134D3C5}" srcOrd="0" destOrd="0" presId="urn:microsoft.com/office/officeart/2018/2/layout/IconLabelDescriptionList"/>
    <dgm:cxn modelId="{747035DE-9A75-43E9-A92C-9141477DC18D}" srcId="{7E93C22F-3319-494B-88EB-B2AA9F6F9BE2}" destId="{6AC4658A-8D44-43F4-8D47-1788D0ED73CC}" srcOrd="1" destOrd="0" parTransId="{D3B81766-115E-4668-886F-E261A67D7474}" sibTransId="{56227CEC-767A-4C1F-ABC1-595A84252A4D}"/>
    <dgm:cxn modelId="{B01264F1-1290-4AA1-BD13-6743A03E4639}" srcId="{7E93C22F-3319-494B-88EB-B2AA9F6F9BE2}" destId="{3B7CFD4E-5847-4783-A3CB-1EFD3AC1BD51}" srcOrd="2" destOrd="0" parTransId="{549284AE-791A-44B7-8CAF-E92646C2E5E1}" sibTransId="{89799CC5-9F80-45E6-B57F-F07048E39288}"/>
    <dgm:cxn modelId="{14864CA2-A0D6-436A-8B62-CF6DBFDA2148}" type="presParOf" srcId="{22FCC4BA-A71F-401B-8B07-0467B134D3C5}" destId="{D707BB0F-EF12-4CBF-B833-959D7534E9B3}" srcOrd="0" destOrd="0" presId="urn:microsoft.com/office/officeart/2018/2/layout/IconLabelDescriptionList"/>
    <dgm:cxn modelId="{FB9F6513-B7BA-4000-A009-5973D70474F8}" type="presParOf" srcId="{D707BB0F-EF12-4CBF-B833-959D7534E9B3}" destId="{865FBFB3-C3AD-4040-9E47-1E43D11BF494}" srcOrd="0" destOrd="0" presId="urn:microsoft.com/office/officeart/2018/2/layout/IconLabelDescriptionList"/>
    <dgm:cxn modelId="{86C396CB-8E24-4A3E-B4FF-D8F4397D2427}" type="presParOf" srcId="{D707BB0F-EF12-4CBF-B833-959D7534E9B3}" destId="{8C921EBF-1F86-4CB8-9DC9-36AF8AE3C4F0}" srcOrd="1" destOrd="0" presId="urn:microsoft.com/office/officeart/2018/2/layout/IconLabelDescriptionList"/>
    <dgm:cxn modelId="{F5CC43D7-CF5E-4118-8382-D483605EAB2A}" type="presParOf" srcId="{D707BB0F-EF12-4CBF-B833-959D7534E9B3}" destId="{EDE3E2AC-5899-423F-86B6-1BB7BE6DAFC9}" srcOrd="2" destOrd="0" presId="urn:microsoft.com/office/officeart/2018/2/layout/IconLabelDescriptionList"/>
    <dgm:cxn modelId="{DEF35B15-DD4E-4F6A-928B-844EFB800379}" type="presParOf" srcId="{D707BB0F-EF12-4CBF-B833-959D7534E9B3}" destId="{071274F4-6731-4673-8436-88212DBD4031}" srcOrd="3" destOrd="0" presId="urn:microsoft.com/office/officeart/2018/2/layout/IconLabelDescriptionList"/>
    <dgm:cxn modelId="{42FED67F-1C34-4DF7-A5CD-93E04E6F0B09}" type="presParOf" srcId="{D707BB0F-EF12-4CBF-B833-959D7534E9B3}" destId="{BD414CC4-209A-4745-BA48-067B67F5C394}" srcOrd="4" destOrd="0" presId="urn:microsoft.com/office/officeart/2018/2/layout/IconLabelDescriptionList"/>
    <dgm:cxn modelId="{E0BA0F7B-8552-4FD5-852E-987D8DFBAB8B}" type="presParOf" srcId="{22FCC4BA-A71F-401B-8B07-0467B134D3C5}" destId="{AD5A6733-F600-4E4E-B669-762E707A4133}" srcOrd="1" destOrd="0" presId="urn:microsoft.com/office/officeart/2018/2/layout/IconLabelDescriptionList"/>
    <dgm:cxn modelId="{873D927B-EF6C-497C-B3DE-0294770FC873}" type="presParOf" srcId="{22FCC4BA-A71F-401B-8B07-0467B134D3C5}" destId="{4F619692-4B01-4AC4-886D-D468D8C0A3D2}" srcOrd="2" destOrd="0" presId="urn:microsoft.com/office/officeart/2018/2/layout/IconLabelDescriptionList"/>
    <dgm:cxn modelId="{10462DA2-1D5C-4EA5-8760-6BB7665D9BC4}" type="presParOf" srcId="{4F619692-4B01-4AC4-886D-D468D8C0A3D2}" destId="{1DF014DA-9762-490A-95F6-9AE84B4CBA3A}" srcOrd="0" destOrd="0" presId="urn:microsoft.com/office/officeart/2018/2/layout/IconLabelDescriptionList"/>
    <dgm:cxn modelId="{91FEAE56-C056-4C8E-B8DF-E2E06A4BE781}" type="presParOf" srcId="{4F619692-4B01-4AC4-886D-D468D8C0A3D2}" destId="{5B4062BE-DAEC-4743-8649-F3979D255265}" srcOrd="1" destOrd="0" presId="urn:microsoft.com/office/officeart/2018/2/layout/IconLabelDescriptionList"/>
    <dgm:cxn modelId="{E5E9FC11-9355-43C3-8952-6DCF6E38C158}" type="presParOf" srcId="{4F619692-4B01-4AC4-886D-D468D8C0A3D2}" destId="{599056E7-A1F0-4202-9461-A8C5B9B6504D}" srcOrd="2" destOrd="0" presId="urn:microsoft.com/office/officeart/2018/2/layout/IconLabelDescriptionList"/>
    <dgm:cxn modelId="{F0ECF9AD-7BDF-47D5-9D3E-1984B70F4E03}" type="presParOf" srcId="{4F619692-4B01-4AC4-886D-D468D8C0A3D2}" destId="{6A9E7361-2E78-46AF-BD36-236812FDF5D7}" srcOrd="3" destOrd="0" presId="urn:microsoft.com/office/officeart/2018/2/layout/IconLabelDescriptionList"/>
    <dgm:cxn modelId="{BD9B10DF-3CCF-4189-B030-0D46737EB8EC}" type="presParOf" srcId="{4F619692-4B01-4AC4-886D-D468D8C0A3D2}" destId="{75CC2ABA-0B9E-4FD3-A095-E59ABAE4441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FBFB3-C3AD-4040-9E47-1E43D11BF494}">
      <dsp:nvSpPr>
        <dsp:cNvPr id="0" name=""/>
        <dsp:cNvSpPr/>
      </dsp:nvSpPr>
      <dsp:spPr>
        <a:xfrm>
          <a:off x="77" y="213461"/>
          <a:ext cx="1439648" cy="1439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3E2AC-5899-423F-86B6-1BB7BE6DAFC9}">
      <dsp:nvSpPr>
        <dsp:cNvPr id="0" name=""/>
        <dsp:cNvSpPr/>
      </dsp:nvSpPr>
      <dsp:spPr>
        <a:xfrm>
          <a:off x="77" y="1815157"/>
          <a:ext cx="4113281" cy="61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i-FI" sz="3600" kern="1200"/>
            <a:t>Risuja:</a:t>
          </a:r>
          <a:endParaRPr lang="en-US" sz="3600" kern="1200"/>
        </a:p>
      </dsp:txBody>
      <dsp:txXfrm>
        <a:off x="77" y="1815157"/>
        <a:ext cx="4113281" cy="616992"/>
      </dsp:txXfrm>
    </dsp:sp>
    <dsp:sp modelId="{BD414CC4-209A-4745-BA48-067B67F5C394}">
      <dsp:nvSpPr>
        <dsp:cNvPr id="0" name=""/>
        <dsp:cNvSpPr/>
      </dsp:nvSpPr>
      <dsp:spPr>
        <a:xfrm>
          <a:off x="77" y="2507521"/>
          <a:ext cx="4113281" cy="1474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700" kern="1200"/>
            <a:t>Ajan tarve yllätti.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700" kern="1200"/>
            <a:t>Projektin laajuus meinasi aiheuttaa hermoromahduksen (Matti)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700" kern="1200"/>
            <a:t>Väli palavereja enemmän ja niissä focus paremmin</a:t>
          </a:r>
          <a:endParaRPr lang="en-US" sz="1700" kern="1200"/>
        </a:p>
      </dsp:txBody>
      <dsp:txXfrm>
        <a:off x="77" y="2507521"/>
        <a:ext cx="4113281" cy="1474498"/>
      </dsp:txXfrm>
    </dsp:sp>
    <dsp:sp modelId="{1DF014DA-9762-490A-95F6-9AE84B4CBA3A}">
      <dsp:nvSpPr>
        <dsp:cNvPr id="0" name=""/>
        <dsp:cNvSpPr/>
      </dsp:nvSpPr>
      <dsp:spPr>
        <a:xfrm>
          <a:off x="4833182" y="213461"/>
          <a:ext cx="1439648" cy="1439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056E7-A1F0-4202-9461-A8C5B9B6504D}">
      <dsp:nvSpPr>
        <dsp:cNvPr id="0" name=""/>
        <dsp:cNvSpPr/>
      </dsp:nvSpPr>
      <dsp:spPr>
        <a:xfrm>
          <a:off x="4833182" y="1815157"/>
          <a:ext cx="4113281" cy="61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i-FI" sz="3600" kern="1200"/>
            <a:t>Ruusuja:</a:t>
          </a:r>
          <a:endParaRPr lang="en-US" sz="3600" kern="1200"/>
        </a:p>
      </dsp:txBody>
      <dsp:txXfrm>
        <a:off x="4833182" y="1815157"/>
        <a:ext cx="4113281" cy="616992"/>
      </dsp:txXfrm>
    </dsp:sp>
    <dsp:sp modelId="{75CC2ABA-0B9E-4FD3-A095-E59ABAE4441F}">
      <dsp:nvSpPr>
        <dsp:cNvPr id="0" name=""/>
        <dsp:cNvSpPr/>
      </dsp:nvSpPr>
      <dsp:spPr>
        <a:xfrm>
          <a:off x="4833182" y="2507521"/>
          <a:ext cx="4113281" cy="1474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700" kern="1200"/>
            <a:t>Haastava tehtävä joka pakotti opettelemaan uuttakin.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700" kern="1200"/>
            <a:t>Alusta alkaen saatiin hiottua yhteinen tyyli.</a:t>
          </a:r>
          <a:endParaRPr lang="en-US" sz="1700" kern="1200"/>
        </a:p>
      </dsp:txBody>
      <dsp:txXfrm>
        <a:off x="4833182" y="2507521"/>
        <a:ext cx="4113281" cy="1474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>
            <a:extLst>
              <a:ext uri="{FF2B5EF4-FFF2-40B4-BE49-F238E27FC236}">
                <a16:creationId xmlns:a16="http://schemas.microsoft.com/office/drawing/2014/main" id="{A5E758B4-B612-43D2-AB10-B1EB98B75E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CBB5BDB6-C6A9-46BB-BC20-05C3316D82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4D55-75E9-49DE-8CF0-4163E22ABD40}" type="datetime1">
              <a:rPr lang="fi-FI" smtClean="0"/>
              <a:t>19.12.2022</a:t>
            </a:fld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C9BA5E16-35BD-4D9B-A15B-51B645F49E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B7B2FD4C-6C09-4784-AF5E-A1260CC35E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C10CB-3AFE-4245-8D48-E35AF995D56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60820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 noProof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D84A3-F38E-40CD-B261-D2EEE32D8477}" type="datetime1">
              <a:rPr lang="fi-FI" smtClean="0"/>
              <a:pPr/>
              <a:t>19.12.2022</a:t>
            </a:fld>
            <a:endParaRPr lang="fi-FI" dirty="0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 noProof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 noProof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8A1C2-3F63-4B07-BD83-6EA6AD2CA798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1688657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8A1C2-3F63-4B07-BD83-6EA6AD2CA798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401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fi-FI" noProof="0"/>
              <a:t>Muokkaa ots.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i-FI" noProof="0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FF2EC2-EAF0-4555-97FA-91B4AA992545}" type="datetime1">
              <a:rPr lang="fi-FI" noProof="0" smtClean="0"/>
              <a:t>19.12.2022</a:t>
            </a:fld>
            <a:endParaRPr lang="fi-FI" noProof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i-FI" noProof="0" smtClean="0"/>
              <a:t>‹#›</a:t>
            </a:fld>
            <a:endParaRPr lang="fi-FI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Kuvan paikkamerkki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i-FI" noProof="0"/>
              <a:t>Lisää kuva napsauttamalla kuvaketta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6088B4-EE61-4B70-B06C-323DCACD1A68}" type="datetime1">
              <a:rPr lang="fi-FI" noProof="0" smtClean="0"/>
              <a:t>19.12.2022</a:t>
            </a:fld>
            <a:endParaRPr lang="fi-FI" noProof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i-FI" noProof="0" smtClean="0"/>
              <a:t>‹#›</a:t>
            </a:fld>
            <a:endParaRPr lang="fi-FI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8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42E2DA-4DF9-405D-96B2-8D8ECE48B530}" type="datetime1">
              <a:rPr lang="fi-FI" noProof="0" smtClean="0"/>
              <a:t>19.12.2022</a:t>
            </a:fld>
            <a:endParaRPr lang="fi-FI" noProof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i-FI" noProof="0" smtClean="0"/>
              <a:t>‹#›</a:t>
            </a:fld>
            <a:endParaRPr lang="fi-FI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11" name="Tekstin paikkamerkki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rtl="0">
              <a:buNone/>
            </a:pPr>
            <a:r>
              <a:rPr lang="fi-FI" noProof="0"/>
              <a:t>Muokkaa tekstin perustyylejä napsauttamalla</a:t>
            </a:r>
          </a:p>
        </p:txBody>
      </p:sp>
      <p:sp>
        <p:nvSpPr>
          <p:cNvPr id="10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E6A429-FD65-4029-A5E6-7505380618AC}" type="datetime1">
              <a:rPr lang="fi-FI" noProof="0" smtClean="0"/>
              <a:t>19.12.2022</a:t>
            </a:fld>
            <a:endParaRPr lang="fi-FI" noProof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i-FI" noProof="0" smtClean="0"/>
              <a:t>‹#›</a:t>
            </a:fld>
            <a:endParaRPr lang="fi-FI" noProof="0"/>
          </a:p>
        </p:txBody>
      </p:sp>
      <p:sp>
        <p:nvSpPr>
          <p:cNvPr id="12" name="Tekstiruutu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i-FI" noProof="0"/>
              <a:t>”</a:t>
            </a:r>
          </a:p>
        </p:txBody>
      </p:sp>
      <p:sp>
        <p:nvSpPr>
          <p:cNvPr id="15" name="Tekstiruutu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i-FI" noProof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29835E-6905-457B-87A7-E4F2E4FE3C3E}" type="datetime1">
              <a:rPr lang="fi-FI" noProof="0" smtClean="0"/>
              <a:t>19.12.2022</a:t>
            </a:fld>
            <a:endParaRPr lang="fi-FI" noProof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i-FI" noProof="0" smtClean="0"/>
              <a:t>‹#›</a:t>
            </a:fld>
            <a:endParaRPr lang="fi-FI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rak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16" name="Tekstin paikkamerkki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19" name="Tekstin paikkamerkki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14" name="Tekstin paikkamerkki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20" name="Tekstin paikkamerkki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cxnSp>
        <p:nvCxnSpPr>
          <p:cNvPr id="17" name="Suora yhdysviiva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uora yhdysviiva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8C1B43-BE6D-48D5-A89A-3259A6C1C11B}" type="datetime1">
              <a:rPr lang="fi-FI" noProof="0" smtClean="0"/>
              <a:t>19.12.2022</a:t>
            </a:fld>
            <a:endParaRPr lang="fi-FI" noProof="0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i-FI" noProof="0" smtClean="0"/>
              <a:t>‹#›</a:t>
            </a:fld>
            <a:endParaRPr lang="fi-FI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29" name="Kuvan paikkamerkki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i-FI" noProof="0"/>
              <a:t>Lisää kuva napsauttamalla kuvaketta</a:t>
            </a:r>
          </a:p>
        </p:txBody>
      </p:sp>
      <p:sp>
        <p:nvSpPr>
          <p:cNvPr id="22" name="Tekstin paikkamerkki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30" name="Kuvan paikkamerkki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i-FI" noProof="0"/>
              <a:t>Lisää kuva napsauttamalla kuvaketta</a:t>
            </a:r>
          </a:p>
        </p:txBody>
      </p:sp>
      <p:sp>
        <p:nvSpPr>
          <p:cNvPr id="23" name="Tekstin paikkamerkki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14" name="Tekstin paikkamerkki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31" name="Kuvan paikkamerkki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i-FI" noProof="0"/>
              <a:t>Lisää kuva napsauttamalla kuvaketta</a:t>
            </a:r>
          </a:p>
        </p:txBody>
      </p:sp>
      <p:sp>
        <p:nvSpPr>
          <p:cNvPr id="24" name="Tekstin paikkamerkki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cxnSp>
        <p:nvCxnSpPr>
          <p:cNvPr id="19" name="Suora yhdysviiva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uora yhdysviiva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FDF020-2199-4682-9345-0FC6C4A6C6C0}" type="datetime1">
              <a:rPr lang="fi-FI" noProof="0" smtClean="0"/>
              <a:t>19.12.2022</a:t>
            </a:fld>
            <a:endParaRPr lang="fi-FI" noProof="0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i-FI" noProof="0" smtClean="0"/>
              <a:t>‹#›</a:t>
            </a:fld>
            <a:endParaRPr lang="fi-FI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untainen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Pystysuuntaise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fi-FI" noProof="0"/>
              <a:t>Muokkaa tekstin perustyylejä napsauttamalla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B96947-F919-45FC-858C-2B77D83DDAAA}" type="datetime1">
              <a:rPr lang="fi-FI" noProof="0" smtClean="0"/>
              <a:t>19.12.2022</a:t>
            </a:fld>
            <a:endParaRPr lang="fi-FI" noProof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i-FI" noProof="0" smtClean="0"/>
              <a:t>‹#›</a:t>
            </a:fld>
            <a:endParaRPr lang="fi-FI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untainen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Pystysuuntaisen tekstin paikkamerkki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fi-FI" noProof="0"/>
              <a:t>Muokkaa tekstin perustyylejä napsauttamalla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FACE1A-DA14-4EC1-9C1A-89C528842F99}" type="datetime1">
              <a:rPr lang="fi-FI" noProof="0" smtClean="0"/>
              <a:t>19.12.2022</a:t>
            </a:fld>
            <a:endParaRPr lang="fi-FI" noProof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i-FI" noProof="0" smtClean="0"/>
              <a:t>‹#›</a:t>
            </a:fld>
            <a:endParaRPr lang="fi-FI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i-FI" noProof="0"/>
              <a:t>Muokkaa tekstin perustyylejä napsauttamalla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C8ACE3-E21E-4734-B6C4-F8D737FB10F8}" type="datetime1">
              <a:rPr lang="fi-FI" noProof="0" smtClean="0"/>
              <a:t>19.12.2022</a:t>
            </a:fld>
            <a:endParaRPr lang="fi-FI" noProof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i-FI" noProof="0" smtClean="0"/>
              <a:t>‹#›</a:t>
            </a:fld>
            <a:endParaRPr lang="fi-FI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11472A-D34B-4DA1-9DBA-E5D920B9C924}" type="datetime1">
              <a:rPr lang="fi-FI" noProof="0" smtClean="0"/>
              <a:t>19.12.2022</a:t>
            </a:fld>
            <a:endParaRPr lang="fi-FI" noProof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i-FI" noProof="0" smtClean="0"/>
              <a:t>‹#›</a:t>
            </a:fld>
            <a:endParaRPr lang="fi-FI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5C9F6E-75DA-4822-8500-48C39413184F}" type="datetime1">
              <a:rPr lang="fi-FI" noProof="0" smtClean="0"/>
              <a:t>19.12.2022</a:t>
            </a:fld>
            <a:endParaRPr lang="fi-FI" noProof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i-FI" noProof="0" smtClean="0"/>
              <a:t>‹#›</a:t>
            </a:fld>
            <a:endParaRPr lang="fi-FI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9217DE-6FBA-4501-AB90-AEB5549EA376}" type="datetime1">
              <a:rPr lang="fi-FI" noProof="0" smtClean="0"/>
              <a:t>19.12.2022</a:t>
            </a:fld>
            <a:endParaRPr lang="fi-FI" noProof="0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i-FI" noProof="0" smtClean="0"/>
              <a:t>‹#›</a:t>
            </a:fld>
            <a:endParaRPr lang="fi-FI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7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902AE1-144D-4D1B-8825-763623D16898}" type="datetime1">
              <a:rPr lang="fi-FI" noProof="0" smtClean="0"/>
              <a:t>19.12.2022</a:t>
            </a:fld>
            <a:endParaRPr lang="fi-FI" noProof="0"/>
          </a:p>
        </p:txBody>
      </p:sp>
      <p:sp>
        <p:nvSpPr>
          <p:cNvPr id="5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6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i-FI" noProof="0" smtClean="0"/>
              <a:t>‹#›</a:t>
            </a:fld>
            <a:endParaRPr lang="fi-FI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82D38B-E21C-4933-8545-0B0243CAD9D9}" type="datetime1">
              <a:rPr lang="fi-FI" noProof="0" smtClean="0"/>
              <a:t>19.12.2022</a:t>
            </a:fld>
            <a:endParaRPr lang="fi-FI" noProof="0"/>
          </a:p>
        </p:txBody>
      </p:sp>
      <p:sp>
        <p:nvSpPr>
          <p:cNvPr id="5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6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i-FI" noProof="0" smtClean="0"/>
              <a:t>‹#›</a:t>
            </a:fld>
            <a:endParaRPr lang="fi-FI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7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D3B371-424A-4657-9D5F-D3EF7220F36B}" type="datetime1">
              <a:rPr lang="fi-FI" noProof="0" smtClean="0"/>
              <a:t>19.12.2022</a:t>
            </a:fld>
            <a:endParaRPr lang="fi-FI" noProof="0"/>
          </a:p>
        </p:txBody>
      </p:sp>
      <p:sp>
        <p:nvSpPr>
          <p:cNvPr id="5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6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i-FI" noProof="0" smtClean="0"/>
              <a:t>‹#›</a:t>
            </a:fld>
            <a:endParaRPr lang="fi-FI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Kuvan paikkamerkki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i-FI" noProof="0"/>
              <a:t>Lisää kuva napsauttamalla kuvaketta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6241E4-53C2-4FC3-A8DC-F2621D1F6F17}" type="datetime1">
              <a:rPr lang="fi-FI" noProof="0" smtClean="0"/>
              <a:t>19.12.2022</a:t>
            </a:fld>
            <a:endParaRPr lang="fi-FI" noProof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i-FI" noProof="0" smtClean="0"/>
              <a:t>‹#›</a:t>
            </a:fld>
            <a:endParaRPr lang="fi-FI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uva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Kuva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Soikio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Kuva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Kuva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Suorakulmi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i-FI" noProof="0" dirty="0"/>
              <a:t>Muokkaa tekstin perustyylejä napsauttamalla</a:t>
            </a:r>
          </a:p>
          <a:p>
            <a:pPr lvl="1" rtl="0"/>
            <a:r>
              <a:rPr lang="fi-FI" noProof="0" dirty="0"/>
              <a:t>Toinen taso</a:t>
            </a:r>
          </a:p>
          <a:p>
            <a:pPr lvl="2" rtl="0"/>
            <a:r>
              <a:rPr lang="fi-FI" noProof="0" dirty="0"/>
              <a:t>Kolmas taso</a:t>
            </a:r>
          </a:p>
          <a:p>
            <a:pPr lvl="3" rtl="0"/>
            <a:r>
              <a:rPr lang="fi-FI" noProof="0" dirty="0"/>
              <a:t>Neljäs taso</a:t>
            </a:r>
          </a:p>
          <a:p>
            <a:pPr lvl="4" rtl="0"/>
            <a:r>
              <a:rPr lang="fi-FI" noProof="0" dirty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574B1AB3-8D7A-4841-82D3-59DBEA9557AF}" type="datetime1">
              <a:rPr lang="fi-FI" noProof="0" smtClean="0"/>
              <a:t>19.12.2022</a:t>
            </a:fld>
            <a:endParaRPr lang="fi-FI" noProof="0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fi-FI" noProof="0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fi-FI" noProof="0" smtClean="0"/>
              <a:t>‹#›</a:t>
            </a:fld>
            <a:endParaRPr lang="fi-FI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8000837" y="1325880"/>
            <a:ext cx="3543464" cy="3066507"/>
          </a:xfrm>
        </p:spPr>
        <p:txBody>
          <a:bodyPr rtlCol="0">
            <a:normAutofit/>
          </a:bodyPr>
          <a:lstStyle/>
          <a:p>
            <a:pPr rtl="0"/>
            <a:r>
              <a:rPr lang="fi-FI" sz="4800">
                <a:solidFill>
                  <a:srgbClr val="EBEBEB"/>
                </a:solidFill>
              </a:rPr>
              <a:t>WEB-Tekniikat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7973137" y="4588329"/>
            <a:ext cx="3571163" cy="1621508"/>
          </a:xfrm>
        </p:spPr>
        <p:txBody>
          <a:bodyPr rtlCol="0">
            <a:normAutofit/>
          </a:bodyPr>
          <a:lstStyle/>
          <a:p>
            <a:r>
              <a:rPr lang="fi-FI" sz="1800" b="1">
                <a:solidFill>
                  <a:schemeClr val="tx2">
                    <a:lumMod val="40000"/>
                    <a:lumOff val="60000"/>
                  </a:schemeClr>
                </a:solidFill>
              </a:rPr>
              <a:t>Sg-1: B projektityö</a:t>
            </a:r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uva 4" descr="Nainen käyttämässä kannettavaa tietokonetta sängyllä">
            <a:extLst>
              <a:ext uri="{FF2B5EF4-FFF2-40B4-BE49-F238E27FC236}">
                <a16:creationId xmlns:a16="http://schemas.microsoft.com/office/drawing/2014/main" id="{94CEEF2A-85FC-6B6F-455E-76D9D59933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470" b="-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E9ABA2E-2B40-BDF6-5F8A-D8429696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fi-FI" sz="3900">
                <a:solidFill>
                  <a:srgbClr val="EBEBEB"/>
                </a:solidFill>
                <a:ea typeface="+mj-lt"/>
                <a:cs typeface="+mj-lt"/>
              </a:rPr>
              <a:t>Projektiaiheen ja ryhmän esittely</a:t>
            </a:r>
            <a:endParaRPr lang="fi-FI" sz="3900">
              <a:solidFill>
                <a:srgbClr val="EBEBEB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276D460-4F15-55BC-4927-8BDF3D76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909916"/>
            <a:ext cx="4055897" cy="45842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>
                <a:solidFill>
                  <a:srgbClr val="EBEBEB"/>
                </a:solidFill>
              </a:rPr>
              <a:t>Tehtiin ala-</a:t>
            </a:r>
            <a:r>
              <a:rPr lang="fi-FI" dirty="0" err="1">
                <a:solidFill>
                  <a:srgbClr val="EBEBEB"/>
                </a:solidFill>
              </a:rPr>
              <a:t>asteelaisille</a:t>
            </a:r>
            <a:r>
              <a:rPr lang="fi-FI" dirty="0">
                <a:solidFill>
                  <a:srgbClr val="EBEBEB"/>
                </a:solidFill>
              </a:rPr>
              <a:t> hauskoja pelejä</a:t>
            </a:r>
          </a:p>
          <a:p>
            <a:pPr>
              <a:buClr>
                <a:srgbClr val="F7F7F7"/>
              </a:buClr>
            </a:pPr>
            <a:r>
              <a:rPr lang="fi-FI" dirty="0">
                <a:solidFill>
                  <a:srgbClr val="EBEBEB"/>
                </a:solidFill>
              </a:rPr>
              <a:t>Kuvassa suunnittelua ensimmäisiltä päiviltä</a:t>
            </a:r>
          </a:p>
          <a:p>
            <a:pPr>
              <a:buClr>
                <a:srgbClr val="F7F7F7"/>
              </a:buClr>
            </a:pPr>
            <a:r>
              <a:rPr lang="fi-FI" dirty="0">
                <a:solidFill>
                  <a:srgbClr val="EBEBEB"/>
                </a:solidFill>
              </a:rPr>
              <a:t>Ryhmä SG1B:</a:t>
            </a:r>
          </a:p>
          <a:p>
            <a:pPr lvl="1">
              <a:buClr>
                <a:srgbClr val="F7F7F7"/>
              </a:buClr>
            </a:pPr>
            <a:r>
              <a:rPr lang="fi-FI" dirty="0">
                <a:solidFill>
                  <a:srgbClr val="EBEBEB"/>
                </a:solidFill>
              </a:rPr>
              <a:t>Leevi </a:t>
            </a:r>
            <a:r>
              <a:rPr lang="fi-FI" dirty="0" err="1">
                <a:solidFill>
                  <a:srgbClr val="EBEBEB"/>
                </a:solidFill>
              </a:rPr>
              <a:t>Muraja</a:t>
            </a:r>
            <a:endParaRPr lang="fi-FI" dirty="0">
              <a:solidFill>
                <a:srgbClr val="EBEBEB"/>
              </a:solidFill>
            </a:endParaRPr>
          </a:p>
          <a:p>
            <a:pPr lvl="1">
              <a:buClr>
                <a:srgbClr val="F7F7F7"/>
              </a:buClr>
            </a:pPr>
            <a:r>
              <a:rPr lang="fi-FI" dirty="0">
                <a:solidFill>
                  <a:srgbClr val="EBEBEB"/>
                </a:solidFill>
              </a:rPr>
              <a:t>Severi Jokelainen</a:t>
            </a:r>
          </a:p>
          <a:p>
            <a:pPr lvl="1">
              <a:buClr>
                <a:srgbClr val="F7F7F7"/>
              </a:buClr>
            </a:pPr>
            <a:r>
              <a:rPr lang="fi-FI" dirty="0">
                <a:solidFill>
                  <a:srgbClr val="EBEBEB"/>
                </a:solidFill>
              </a:rPr>
              <a:t>Matti Pitkänen</a:t>
            </a:r>
          </a:p>
          <a:p>
            <a:pPr lvl="1">
              <a:buClr>
                <a:srgbClr val="F7F7F7"/>
              </a:buClr>
            </a:pPr>
            <a:r>
              <a:rPr lang="fi-FI" dirty="0" err="1">
                <a:solidFill>
                  <a:srgbClr val="EBEBEB"/>
                </a:solidFill>
              </a:rPr>
              <a:t>Msaed</a:t>
            </a:r>
            <a:r>
              <a:rPr lang="fi-FI" dirty="0">
                <a:solidFill>
                  <a:srgbClr val="EBEBEB"/>
                </a:solidFill>
              </a:rPr>
              <a:t> </a:t>
            </a:r>
            <a:r>
              <a:rPr lang="fi-FI" dirty="0" err="1">
                <a:solidFill>
                  <a:srgbClr val="EBEBEB"/>
                </a:solidFill>
              </a:rPr>
              <a:t>Al-Jebur</a:t>
            </a:r>
          </a:p>
          <a:p>
            <a:pPr lvl="1">
              <a:buClr>
                <a:srgbClr val="F7F7F7"/>
              </a:buClr>
            </a:pPr>
            <a:r>
              <a:rPr lang="fi-FI" dirty="0">
                <a:solidFill>
                  <a:srgbClr val="EBEBEB"/>
                </a:solidFill>
              </a:rPr>
              <a:t>Samuli Ruotsalainen</a:t>
            </a:r>
          </a:p>
        </p:txBody>
      </p:sp>
      <p:pic>
        <p:nvPicPr>
          <p:cNvPr id="6" name="Kuva 6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DE5925F3-BFAB-B7E7-3768-AA902E50A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991" y="26340"/>
            <a:ext cx="4136166" cy="681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06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Kuva 4" descr="Kuva, joka sisältää kohteen teksti, henkilö, sisä, ikkuna&#10;&#10;Kuvaus luotu automaattisesti">
            <a:extLst>
              <a:ext uri="{FF2B5EF4-FFF2-40B4-BE49-F238E27FC236}">
                <a16:creationId xmlns:a16="http://schemas.microsoft.com/office/drawing/2014/main" id="{4874E7A0-45C8-4A58-652B-D594EF1A788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8252" r="-1" b="16844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B66FE9A2-1B1A-B172-05E6-38662536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Koodattiin täysiä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71496E7-6645-536D-F37D-A14B9A4F2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17" y="5722374"/>
            <a:ext cx="10407602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Kaikilla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oli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mukavaa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(ja 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hiki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 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kuvassa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aikaa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jäljellä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alle 24h)</a:t>
            </a:r>
          </a:p>
        </p:txBody>
      </p:sp>
    </p:spTree>
    <p:extLst>
      <p:ext uri="{BB962C8B-B14F-4D97-AF65-F5344CB8AC3E}">
        <p14:creationId xmlns:p14="http://schemas.microsoft.com/office/powerpoint/2010/main" val="3282929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1569B93-7EBD-5614-62A2-C16AE741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sz="2600">
                <a:ea typeface="+mj-lt"/>
                <a:cs typeface="+mj-lt"/>
              </a:rPr>
              <a:t>Projektin onnistumiset ja kesken jääneet asiat</a:t>
            </a:r>
            <a:endParaRPr lang="fi-FI" sz="2600"/>
          </a:p>
        </p:txBody>
      </p:sp>
      <p:pic>
        <p:nvPicPr>
          <p:cNvPr id="5" name="Picture 4" descr="Monta kysymysmerkkiä mustalla taustalla">
            <a:extLst>
              <a:ext uri="{FF2B5EF4-FFF2-40B4-BE49-F238E27FC236}">
                <a16:creationId xmlns:a16="http://schemas.microsoft.com/office/drawing/2014/main" id="{79B34AAA-842B-F65A-5085-ADC7846CFD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87" r="7" b="7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DBEFB46-9ECE-3DAF-17EA-15593FBFF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fi-FI" sz="1400"/>
              <a:t>Työtunteihin nähden saimme yllättävän paljon aikaiseksi.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fi-FI" sz="1400"/>
              <a:t>Palavereissa autoimme toisiamme jos oli ongelmia.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fi-FI" sz="1400"/>
              <a:t>Yhteishenki</a:t>
            </a:r>
          </a:p>
          <a:p>
            <a:pPr marL="0" indent="0">
              <a:lnSpc>
                <a:spcPct val="90000"/>
              </a:lnSpc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fi-FI" sz="1400"/>
          </a:p>
          <a:p>
            <a:pPr marL="0" indent="0">
              <a:lnSpc>
                <a:spcPct val="90000"/>
              </a:lnSpc>
              <a:buNone/>
            </a:pPr>
            <a:r>
              <a:rPr lang="fi-FI" sz="1400"/>
              <a:t>Kesken jääneitä asioita:</a:t>
            </a:r>
          </a:p>
          <a:p>
            <a:pPr>
              <a:lnSpc>
                <a:spcPct val="90000"/>
              </a:lnSpc>
              <a:buFont typeface="Calibri" charset="2"/>
              <a:buChar char="-"/>
            </a:pPr>
            <a:r>
              <a:rPr lang="fi-FI" sz="1400"/>
              <a:t>Leevin sivut?</a:t>
            </a:r>
          </a:p>
          <a:p>
            <a:pPr>
              <a:lnSpc>
                <a:spcPct val="90000"/>
              </a:lnSpc>
              <a:buClr>
                <a:srgbClr val="8AD0D6"/>
              </a:buClr>
              <a:buFont typeface="Calibri" charset="2"/>
              <a:buChar char="-"/>
            </a:pPr>
            <a:r>
              <a:rPr lang="fi-FI" sz="1400"/>
              <a:t>Tyylittelyä aina vois hioa enemmän.</a:t>
            </a:r>
          </a:p>
          <a:p>
            <a:pPr>
              <a:lnSpc>
                <a:spcPct val="90000"/>
              </a:lnSpc>
              <a:buClr>
                <a:srgbClr val="8AD0D6"/>
              </a:buClr>
              <a:buFont typeface="Calibri" charset="2"/>
              <a:buChar char="-"/>
            </a:pPr>
            <a:r>
              <a:rPr lang="fi-FI" sz="1400" err="1"/>
              <a:t>Scriptin</a:t>
            </a:r>
            <a:r>
              <a:rPr lang="fi-FI" sz="1400"/>
              <a:t> muokkausten viime hetken katoaminen (Matti)</a:t>
            </a:r>
          </a:p>
        </p:txBody>
      </p:sp>
    </p:spTree>
    <p:extLst>
      <p:ext uri="{BB962C8B-B14F-4D97-AF65-F5344CB8AC3E}">
        <p14:creationId xmlns:p14="http://schemas.microsoft.com/office/powerpoint/2010/main" val="1883842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E4F8FEA-A9D4-DCEC-421C-987F5E6E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sz="2600">
                <a:ea typeface="+mj-lt"/>
                <a:cs typeface="+mj-lt"/>
              </a:rPr>
              <a:t>Mitä tekisimme toisin tai miten kehittäisimme eteenpäin?</a:t>
            </a:r>
            <a:endParaRPr lang="fi-FI" sz="2600"/>
          </a:p>
        </p:txBody>
      </p:sp>
      <p:pic>
        <p:nvPicPr>
          <p:cNvPr id="5" name="Picture 4" descr="Huutomerkki keltaisella taustalla">
            <a:extLst>
              <a:ext uri="{FF2B5EF4-FFF2-40B4-BE49-F238E27FC236}">
                <a16:creationId xmlns:a16="http://schemas.microsoft.com/office/drawing/2014/main" id="{029DC34E-F9C0-8F17-D299-24EDEF30B2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11" r="10142" b="4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57DE4DF-91C2-1ECC-92B4-D473381D0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i-FI" dirty="0"/>
              <a:t>Saattaisin aloittaa ensi kerralla vähän aikaisemmin t. Leevi + Matti</a:t>
            </a:r>
          </a:p>
          <a:p>
            <a:pPr>
              <a:buClr>
                <a:srgbClr val="8AD0D6"/>
              </a:buClr>
            </a:pPr>
            <a:r>
              <a:rPr lang="fi-FI" dirty="0"/>
              <a:t>Useampi yhteinen palaveri olisi voitu pitää livenä.</a:t>
            </a:r>
          </a:p>
          <a:p>
            <a:pPr>
              <a:buClr>
                <a:srgbClr val="8AD0D6"/>
              </a:buClr>
            </a:pPr>
            <a:r>
              <a:rPr lang="fi-FI" dirty="0"/>
              <a:t>Selkeämpi jako kuka tekee minkä osan yhteisistä aihealueista.</a:t>
            </a:r>
          </a:p>
          <a:p>
            <a:pPr>
              <a:buClr>
                <a:srgbClr val="8AD0D6"/>
              </a:buClr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57037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435E747-478A-D90B-66AE-63CBB1A6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ea typeface="+mj-lt"/>
                <a:cs typeface="+mj-lt"/>
              </a:rPr>
              <a:t>Mitä opittiin, millaisia risuja ja ruusuja projektista? </a:t>
            </a:r>
            <a:endParaRPr lang="fi-FI" dirty="0"/>
          </a:p>
        </p:txBody>
      </p:sp>
      <p:graphicFrame>
        <p:nvGraphicFramePr>
          <p:cNvPr id="5" name="Sisällön paikkamerkki 2">
            <a:extLst>
              <a:ext uri="{FF2B5EF4-FFF2-40B4-BE49-F238E27FC236}">
                <a16:creationId xmlns:a16="http://schemas.microsoft.com/office/drawing/2014/main" id="{907FBB1B-14D7-2E94-D960-C554AEB30C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4910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E9A720C-9CFA-595B-2ECA-ACCC75D2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>
                <a:solidFill>
                  <a:srgbClr val="EBEBEB"/>
                </a:solidFill>
              </a:rPr>
              <a:t>Kiitos. </a:t>
            </a:r>
            <a:r>
              <a:rPr lang="en-US" sz="4100" dirty="0" err="1">
                <a:solidFill>
                  <a:srgbClr val="EBEBEB"/>
                </a:solidFill>
              </a:rPr>
              <a:t>Hyvää</a:t>
            </a:r>
            <a:r>
              <a:rPr lang="en-US" sz="4100" dirty="0">
                <a:solidFill>
                  <a:srgbClr val="EBEBEB"/>
                </a:solidFill>
              </a:rPr>
              <a:t> </a:t>
            </a:r>
            <a:r>
              <a:rPr lang="en-US" sz="4100" dirty="0" err="1">
                <a:solidFill>
                  <a:srgbClr val="EBEBEB"/>
                </a:solidFill>
              </a:rPr>
              <a:t>Joulua</a:t>
            </a:r>
            <a:r>
              <a:rPr lang="en-US" sz="4100" dirty="0">
                <a:solidFill>
                  <a:srgbClr val="EBEBEB"/>
                </a:solidFill>
              </a:rPr>
              <a:t> ja </a:t>
            </a:r>
            <a:r>
              <a:rPr lang="en-US" sz="4100" dirty="0" err="1">
                <a:solidFill>
                  <a:srgbClr val="EBEBEB"/>
                </a:solidFill>
              </a:rPr>
              <a:t>Uuttavuotta</a:t>
            </a:r>
            <a:r>
              <a:rPr lang="en-US" sz="4100" dirty="0">
                <a:solidFill>
                  <a:srgbClr val="EBEBEB"/>
                </a:solidFill>
              </a:rPr>
              <a:t>!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uva 5" descr="Kuva, joka sisältää kohteen ulko, lumi, rinne, mäki&#10;&#10;Kuvaus luotu automaattisesti">
            <a:extLst>
              <a:ext uri="{FF2B5EF4-FFF2-40B4-BE49-F238E27FC236}">
                <a16:creationId xmlns:a16="http://schemas.microsoft.com/office/drawing/2014/main" id="{06A59A38-A9BB-F968-6CC8-C88B86553A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947" r="4524" b="-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6770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i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</Words>
  <Application>Microsoft Office PowerPoint</Application>
  <PresentationFormat>Laajakuva</PresentationFormat>
  <Paragraphs>1</Paragraphs>
  <Slides>7</Slides>
  <Notes>1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8" baseType="lpstr">
      <vt:lpstr>Ioni</vt:lpstr>
      <vt:lpstr>WEB-Tekniikat</vt:lpstr>
      <vt:lpstr>Projektiaiheen ja ryhmän esittely</vt:lpstr>
      <vt:lpstr>Koodattiin täysiä</vt:lpstr>
      <vt:lpstr>Projektin onnistumiset ja kesken jääneet asiat</vt:lpstr>
      <vt:lpstr>Mitä tekisimme toisin tai miten kehittäisimme eteenpäin?</vt:lpstr>
      <vt:lpstr>Mitä opittiin, millaisia risuja ja ruusuja projektista? </vt:lpstr>
      <vt:lpstr>Kiitos. Hyvää Joulua ja Uuttavuotta!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/>
  <cp:lastModifiedBy/>
  <cp:revision>600</cp:revision>
  <dcterms:created xsi:type="dcterms:W3CDTF">2022-12-19T10:32:46Z</dcterms:created>
  <dcterms:modified xsi:type="dcterms:W3CDTF">2022-12-19T11:28:55Z</dcterms:modified>
</cp:coreProperties>
</file>