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32000" y="6887160"/>
            <a:ext cx="62103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serinyerface.com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Introducción al desarrollo de interfaces</a:t>
            </a:r>
            <a:endParaRPr b="0" i="0" sz="44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Conceptos preliminares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504000" y="938880"/>
            <a:ext cx="9071640" cy="55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¿Que es una interfaz?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¿Que es la </a:t>
            </a:r>
            <a:r>
              <a:rPr b="0" i="0" lang="es-E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usabilidad</a:t>
            </a: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Indicar errores de la página indicada.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¿Que es una API?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¿Que significa IDE?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¿En que se basa la programación orientada a objetos?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¿Conoces algún lenguaje que lo use?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¿Que es una clase?¿Método?¿Propiedad?¿Herencia?¿…?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Entonces ¿Que debemos aprender en este módulo?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Ejercicio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Muestra 5 problemas de usabilidad en una o varias aplicaciones, indicando como lo mejorarías.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Pasos a dar en el DDI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288000" y="1337040"/>
            <a:ext cx="9287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Plantearos la creación de la interfaz para una aplicación, ej: aplicación de control domótico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¿Que pasos daréis en el desarrollo de la interfaz?¿Que decisiones debemos tomar?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Funcionalidad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Navegación </a:t>
            </a:r>
            <a:r>
              <a:rPr b="0" i="0" lang="es-ES" sz="26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¿para que tipo de pantalla lo defino?</a:t>
            </a:r>
            <a:endParaRPr b="0" i="0" sz="26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Densidad de elementos vs Nº pantallas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Elección de colores/iconos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Creación del prototipo.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Ventajas del prototipo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504000" y="108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Agiliza el desarrollo: es más fácil de modificar.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Podemos crear varios prototipos.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Nos permite hacer pruebas.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Facilita la reutilización de elementos.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Implicación del cliente: ve lo que va a tener desde fases muy iniciales del proyecto.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Etapas de creación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504000" y="905040"/>
            <a:ext cx="9071640" cy="57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Sketching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Dibujamos la interfaz de la aplicación en papel; navegación, funciones, jerarquía de contenidos.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NO incluimos detalles de diseño.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Wireframming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Indicamos que va en cada pantalla; contenidos, elementos gráficos, interacción con ellos.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Puede ser en papel o en digital.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Prototipado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Creamos las pantallas con sus componentes.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La interfaz debe funcionar (maqueta)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¿Y después…?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Conectaremos los elementos de la interfaz al código que lo hará util (BBDD, procesos…)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Comprobamos su funcionamiento.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Se realizan pruebas.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Se pone en producción.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Tareas paralelas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Documentación: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Manuales de uso para los usuarios, guía rápida, guía de referencia...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Documentación del proceso de creación.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Documentación técnica de la interfaz.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Manual y guía de explotación.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Ejercicio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504000" y="1769040"/>
            <a:ext cx="9288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s-ES" sz="32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Realizad un prototipo de la aplicación elegida por vosotros</a:t>
            </a:r>
            <a:endParaRPr b="0" i="0" sz="32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Escribid las especificaciones de la aplicación, funcionalidades que debe cubrir.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Indicad el tipo de dispositivo para el que se diseñará.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s-ES" sz="2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Finalizado el sketching, mostradselo al cliente (yo), para que de el visto bueno o sugiera cambios.</a:t>
            </a:r>
            <a:endParaRPr b="0" i="0" sz="28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