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8f03069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8f03069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8f03069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18f03069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18f03069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18f03069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8f03069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8f03069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8f03069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8f03069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8f03069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8f03069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8f03069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8f03069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8f03069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8f03069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8f03069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8f03069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8f03069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8f03069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8f03069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8f03069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8f03069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8f03069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18f03069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18f03069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18f03069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18f03069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78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How to Innovate in the Field of Machine Learning Using FPGA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31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Daniel Lerner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studies lay out several models for using FPGA in new Machine Learning research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FPGA to test a variation of an input parameter in the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Develop methods that make FPGAs more accessible for future research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Improve the performance of a particular workload by using FPGA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Couple FPGA with an existing hardware in a heterogeneous design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Pick either a general or specific application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General:</a:t>
            </a:r>
            <a:endParaRPr sz="24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Optimize a piece of the machine learning model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Lay groundwork for future use of FPGAs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Specific: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Target a workload and achieve   a speedup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Accelerate an existing solution by adding FPGA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realistic goals and test thoroughly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model on multiple different types of datasets (if applicable)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 with multiple different datasets of the same type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Achieve a speedup over existing solution. Baseline for success of 1.4x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1.4x ≈ 1 year following Moore’s law of doubling capability every 2 years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Motivation for Machine Learning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Review of Hardware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CPU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GPU and GPGPU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FPGA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Summary of Prior Work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Project Requirements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has wide-reaching applications with ever-increasing performance demands 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6931"/>
            <a:ext cx="9143999" cy="284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(Central Processing Unit) is a very flexible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limited piece of hardware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025" y="1618925"/>
            <a:ext cx="2949949" cy="29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GPUs (Graphics Processing Units) are rigid but powerful, especially for machine learning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900" y="1188575"/>
            <a:ext cx="3344200" cy="33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infrastructure surrounding GPUs has developed to make them much more versatile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26638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0" y="26638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200" y="16192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FPGAs (Field-Programmable Gate Arrays) have a high barrier to entry, but are fast and customizable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350" y="1649575"/>
            <a:ext cx="2919300" cy="29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