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6D12-AFDC-6B70-AFB0-8C45358F6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9118E-02E1-75F5-0B80-E5E79C459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FA6B5-32C1-F00C-2A64-FA56A1C8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F9D6-5FE9-4E33-A3FF-6D3C2384FE14}" type="datetimeFigureOut">
              <a:rPr lang="en-DE" smtClean="0"/>
              <a:t>31/05/2024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7CB2C-A991-AAD5-BCFD-9BFB817C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5BFE-724C-8A4A-0711-AA031430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7CB8-D0FD-4175-933A-F49CEC4EA3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860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F7E5-6F63-7B61-55F9-D9962AD2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7F032-1FA2-28A9-EA57-CF1972FFB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5FBA0-3803-D9E6-8E78-67B1D698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F9D6-5FE9-4E33-A3FF-6D3C2384FE14}" type="datetimeFigureOut">
              <a:rPr lang="en-DE" smtClean="0"/>
              <a:t>31/05/2024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A96E-ED01-975D-BD52-81E4243E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79E5-CEFB-D7B1-8A2A-7C572CE3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7CB8-D0FD-4175-933A-F49CEC4EA3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2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1FE0D-B739-D107-0C2C-5AB8CF171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50DE7-4523-F373-892C-A07317098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A719A-4794-7E98-58A4-3B413BF0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F9D6-5FE9-4E33-A3FF-6D3C2384FE14}" type="datetimeFigureOut">
              <a:rPr lang="en-DE" smtClean="0"/>
              <a:t>31/05/2024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DB48C-9E1C-C75B-1ECD-D9C95AF5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46801-A891-0B8C-3C68-7DF3380A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7CB8-D0FD-4175-933A-F49CEC4EA3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62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9ECE-90D6-CC64-C57A-588C19DB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55BB-34C0-AC7C-F2F8-1EAC5CB3B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42E0-63CA-5EE2-67BB-7FE298BE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F9D6-5FE9-4E33-A3FF-6D3C2384FE14}" type="datetimeFigureOut">
              <a:rPr lang="en-DE" smtClean="0"/>
              <a:t>31/05/2024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C28BE-4AB7-CEE4-E650-4C351666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9178C-5A3F-9201-225A-8E6DA9CD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7CB8-D0FD-4175-933A-F49CEC4EA3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039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F4E0-73C1-7C8C-CA4E-1D5491C5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4CF5B-65FD-B820-3E2D-9CF321E2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69D86-0379-2EAD-BD3C-581FCBF6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F9D6-5FE9-4E33-A3FF-6D3C2384FE14}" type="datetimeFigureOut">
              <a:rPr lang="en-DE" smtClean="0"/>
              <a:t>31/05/2024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3478B-185F-9C5E-4A15-A672AAC7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EAB6-C0E4-8AD6-4A94-D95F6EF2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7CB8-D0FD-4175-933A-F49CEC4EA3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2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746C-9151-B356-87DC-458B4DDD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920E0-24F7-3A68-C02E-0396F9F19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3344D-760C-CC65-3690-22BFE5F6F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9BD0-2CB4-FCC3-70CA-E2AA97FE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F9D6-5FE9-4E33-A3FF-6D3C2384FE14}" type="datetimeFigureOut">
              <a:rPr lang="en-DE" smtClean="0"/>
              <a:t>31/05/2024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7DA78-E470-8358-DEE2-555DAE6A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4D7D7-19AE-9E61-1469-51B55F2C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7CB8-D0FD-4175-933A-F49CEC4EA3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469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A769-6706-C17F-F427-A63551CB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B605-EC96-ADB2-8514-EBA1272E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AF70D-EAC3-1102-8F69-0841731B7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9776F-988B-13CD-8A9B-4E698A706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B982D-7865-2B4F-1B35-B40B8926C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DF272-F219-40C0-DBF9-924355F3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F9D6-5FE9-4E33-A3FF-6D3C2384FE14}" type="datetimeFigureOut">
              <a:rPr lang="en-DE" smtClean="0"/>
              <a:t>31/05/2024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0C959-9A0E-B3EE-FECA-A7713FD0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0F860-5BD6-8219-9AB3-9D51F70C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7CB8-D0FD-4175-933A-F49CEC4EA3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127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5D6E-5A48-9CE6-11C2-E68748A9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17BC9-4BFB-FB21-8030-B4B65E4E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F9D6-5FE9-4E33-A3FF-6D3C2384FE14}" type="datetimeFigureOut">
              <a:rPr lang="en-DE" smtClean="0"/>
              <a:t>31/05/2024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AE915-1A60-9BFA-E537-D3BC399F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5423E-BABA-D6A7-CC4A-D1CAFDD5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7CB8-D0FD-4175-933A-F49CEC4EA3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85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CD3EF-427A-E22E-BDCA-9BD0551D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F9D6-5FE9-4E33-A3FF-6D3C2384FE14}" type="datetimeFigureOut">
              <a:rPr lang="en-DE" smtClean="0"/>
              <a:t>31/05/2024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6F146-E700-2D1A-26B4-B4E0F9A3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515C6-5378-61FC-4D86-4FBA36B5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7CB8-D0FD-4175-933A-F49CEC4EA3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13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6812-6197-EC61-D2E1-7542B2A5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CA95-C124-FC23-61B2-CF74F7E3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391DE-92F2-E964-A983-09BE40CBC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03F22-95C1-52FD-6CD5-169FC3E6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F9D6-5FE9-4E33-A3FF-6D3C2384FE14}" type="datetimeFigureOut">
              <a:rPr lang="en-DE" smtClean="0"/>
              <a:t>31/05/2024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7148C-6765-4CE8-5486-2EC5017D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F550D-FEED-0660-73FD-8CE565D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7CB8-D0FD-4175-933A-F49CEC4EA3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878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71A8-5516-36A3-4F22-E2E38F8C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94AEE-54EF-528D-BD27-081D42C8B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B46CF-BEE4-DF99-D2AB-8668F3710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C2B6B-A16D-8CC9-43AC-545F304F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F9D6-5FE9-4E33-A3FF-6D3C2384FE14}" type="datetimeFigureOut">
              <a:rPr lang="en-DE" smtClean="0"/>
              <a:t>31/05/2024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72AB1-012C-6FA6-E1D2-D01C05F3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61E3F-32AA-4046-B3D3-DBB9B7E1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7CB8-D0FD-4175-933A-F49CEC4EA3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184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E9AA7-0963-C342-A4A7-0E212342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DE52A-2394-66A9-E144-457F899E3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7B8B9-D085-D4C5-B54F-21BAED8F6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9DF9D6-5FE9-4E33-A3FF-6D3C2384FE14}" type="datetimeFigureOut">
              <a:rPr lang="en-DE" smtClean="0"/>
              <a:t>31/05/2024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C6661-C5E7-6D35-DAA4-BA20181A7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06AF-F53C-0894-FF56-837C1A10E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17CB8-D0FD-4175-933A-F49CEC4EA3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511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541A860-3BA8-7602-008C-BB6B3FB6A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21" y="260086"/>
            <a:ext cx="3105150" cy="1247775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4BBB8DE-1871-16E1-0BCB-3A72A57A2CC8}"/>
              </a:ext>
            </a:extLst>
          </p:cNvPr>
          <p:cNvSpPr/>
          <p:nvPr/>
        </p:nvSpPr>
        <p:spPr>
          <a:xfrm>
            <a:off x="0" y="0"/>
            <a:ext cx="12192000" cy="260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9C716F-44F1-72E4-4D4A-CC1452A8E9C1}"/>
              </a:ext>
            </a:extLst>
          </p:cNvPr>
          <p:cNvSpPr/>
          <p:nvPr/>
        </p:nvSpPr>
        <p:spPr>
          <a:xfrm>
            <a:off x="0" y="390128"/>
            <a:ext cx="2412621" cy="2034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828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site&#10;&#10;Description automatically generated">
            <a:extLst>
              <a:ext uri="{FF2B5EF4-FFF2-40B4-BE49-F238E27FC236}">
                <a16:creationId xmlns:a16="http://schemas.microsoft.com/office/drawing/2014/main" id="{E0BC903E-BB81-22F8-6F02-A1CB07D9A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21" y="260086"/>
            <a:ext cx="5391150" cy="12477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F8027E-2477-9547-A68F-078E4B3AD2D2}"/>
              </a:ext>
            </a:extLst>
          </p:cNvPr>
          <p:cNvSpPr/>
          <p:nvPr/>
        </p:nvSpPr>
        <p:spPr>
          <a:xfrm>
            <a:off x="0" y="0"/>
            <a:ext cx="12192000" cy="260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20B3F8-E9A0-0F8A-269F-D412C2B108E9}"/>
              </a:ext>
            </a:extLst>
          </p:cNvPr>
          <p:cNvSpPr/>
          <p:nvPr/>
        </p:nvSpPr>
        <p:spPr>
          <a:xfrm>
            <a:off x="0" y="390128"/>
            <a:ext cx="2412621" cy="2034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6428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sample&#10;&#10;Description automatically generated">
            <a:extLst>
              <a:ext uri="{FF2B5EF4-FFF2-40B4-BE49-F238E27FC236}">
                <a16:creationId xmlns:a16="http://schemas.microsoft.com/office/drawing/2014/main" id="{F10394E9-C5BA-A57A-06AB-543A942A3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21" y="260086"/>
            <a:ext cx="6915150" cy="196215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8406AE-6776-1ACB-724E-F6AFD98ED9F1}"/>
              </a:ext>
            </a:extLst>
          </p:cNvPr>
          <p:cNvSpPr/>
          <p:nvPr/>
        </p:nvSpPr>
        <p:spPr>
          <a:xfrm>
            <a:off x="0" y="0"/>
            <a:ext cx="12192000" cy="260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5A0F33-6C1A-26AF-91FF-A3FFEFC87690}"/>
              </a:ext>
            </a:extLst>
          </p:cNvPr>
          <p:cNvSpPr/>
          <p:nvPr/>
        </p:nvSpPr>
        <p:spPr>
          <a:xfrm>
            <a:off x="0" y="390128"/>
            <a:ext cx="2412621" cy="2034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7736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plant&#10;&#10;Description automatically generated">
            <a:extLst>
              <a:ext uri="{FF2B5EF4-FFF2-40B4-BE49-F238E27FC236}">
                <a16:creationId xmlns:a16="http://schemas.microsoft.com/office/drawing/2014/main" id="{67A6F47D-0B87-A6AB-AE53-F3A3DFBDE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21" y="260086"/>
            <a:ext cx="7153275" cy="424815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7C476C-440F-6DCD-5135-634C58D39F23}"/>
              </a:ext>
            </a:extLst>
          </p:cNvPr>
          <p:cNvSpPr/>
          <p:nvPr/>
        </p:nvSpPr>
        <p:spPr>
          <a:xfrm>
            <a:off x="0" y="0"/>
            <a:ext cx="12192000" cy="260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F55A8-7765-A66F-F875-1AB49C697F0E}"/>
              </a:ext>
            </a:extLst>
          </p:cNvPr>
          <p:cNvSpPr/>
          <p:nvPr/>
        </p:nvSpPr>
        <p:spPr>
          <a:xfrm>
            <a:off x="0" y="390128"/>
            <a:ext cx="2412621" cy="2034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183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diagram of a plant&#10;&#10;Description automatically generated">
            <a:extLst>
              <a:ext uri="{FF2B5EF4-FFF2-40B4-BE49-F238E27FC236}">
                <a16:creationId xmlns:a16="http://schemas.microsoft.com/office/drawing/2014/main" id="{5ABD73F6-AFA0-A54E-570C-247E4C995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20" y="260085"/>
            <a:ext cx="7101387" cy="5947767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13A8AAA-4535-817F-45D1-4DAF2E90D56B}"/>
              </a:ext>
            </a:extLst>
          </p:cNvPr>
          <p:cNvSpPr/>
          <p:nvPr/>
        </p:nvSpPr>
        <p:spPr>
          <a:xfrm>
            <a:off x="0" y="0"/>
            <a:ext cx="12192000" cy="260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B39E0-B834-E8BD-F04D-088A905A4E3B}"/>
              </a:ext>
            </a:extLst>
          </p:cNvPr>
          <p:cNvSpPr/>
          <p:nvPr/>
        </p:nvSpPr>
        <p:spPr>
          <a:xfrm>
            <a:off x="0" y="390128"/>
            <a:ext cx="2412621" cy="2034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2259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diagram of a plant&#10;&#10;Description automatically generated">
            <a:extLst>
              <a:ext uri="{FF2B5EF4-FFF2-40B4-BE49-F238E27FC236}">
                <a16:creationId xmlns:a16="http://schemas.microsoft.com/office/drawing/2014/main" id="{5ABD73F6-AFA0-A54E-570C-247E4C995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20" y="260085"/>
            <a:ext cx="7101387" cy="5947767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13A8AAA-4535-817F-45D1-4DAF2E90D56B}"/>
              </a:ext>
            </a:extLst>
          </p:cNvPr>
          <p:cNvSpPr/>
          <p:nvPr/>
        </p:nvSpPr>
        <p:spPr>
          <a:xfrm>
            <a:off x="0" y="0"/>
            <a:ext cx="12192000" cy="260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B39E0-B834-E8BD-F04D-088A905A4E3B}"/>
              </a:ext>
            </a:extLst>
          </p:cNvPr>
          <p:cNvSpPr/>
          <p:nvPr/>
        </p:nvSpPr>
        <p:spPr>
          <a:xfrm>
            <a:off x="0" y="390128"/>
            <a:ext cx="2412621" cy="2034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3" name="Picture 2" descr="A diagram of a plant management process&#10;&#10;Description automatically generated">
            <a:extLst>
              <a:ext uri="{FF2B5EF4-FFF2-40B4-BE49-F238E27FC236}">
                <a16:creationId xmlns:a16="http://schemas.microsoft.com/office/drawing/2014/main" id="{72B8C79D-7311-FECB-B605-0AEAB36E4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20" y="238357"/>
            <a:ext cx="715327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6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3A8AAA-4535-817F-45D1-4DAF2E90D56B}"/>
              </a:ext>
            </a:extLst>
          </p:cNvPr>
          <p:cNvSpPr/>
          <p:nvPr/>
        </p:nvSpPr>
        <p:spPr>
          <a:xfrm>
            <a:off x="0" y="0"/>
            <a:ext cx="12192000" cy="260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B39E0-B834-E8BD-F04D-088A905A4E3B}"/>
              </a:ext>
            </a:extLst>
          </p:cNvPr>
          <p:cNvSpPr/>
          <p:nvPr/>
        </p:nvSpPr>
        <p:spPr>
          <a:xfrm>
            <a:off x="0" y="390128"/>
            <a:ext cx="2412621" cy="2034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7" name="Content Placeholder 6" descr="A diagram of a plant&#10;&#10;Description automatically generated">
            <a:extLst>
              <a:ext uri="{FF2B5EF4-FFF2-40B4-BE49-F238E27FC236}">
                <a16:creationId xmlns:a16="http://schemas.microsoft.com/office/drawing/2014/main" id="{B2698952-3310-F4B2-41DF-94C6BB8BA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33" y="67187"/>
            <a:ext cx="6612467" cy="6738020"/>
          </a:xfrm>
        </p:spPr>
      </p:pic>
    </p:spTree>
    <p:extLst>
      <p:ext uri="{BB962C8B-B14F-4D97-AF65-F5344CB8AC3E}">
        <p14:creationId xmlns:p14="http://schemas.microsoft.com/office/powerpoint/2010/main" val="237877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Leroy</dc:creator>
  <cp:lastModifiedBy>Benjamin Leroy</cp:lastModifiedBy>
  <cp:revision>1</cp:revision>
  <dcterms:created xsi:type="dcterms:W3CDTF">2024-05-31T07:13:28Z</dcterms:created>
  <dcterms:modified xsi:type="dcterms:W3CDTF">2024-05-31T17:26:14Z</dcterms:modified>
</cp:coreProperties>
</file>