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31" d="100"/>
          <a:sy n="31" d="100"/>
        </p:scale>
        <p:origin x="8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0DF-57CB-4FAC-BA45-2356FBD50F3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6018-F840-4B40-9678-34BD618CC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0DF-57CB-4FAC-BA45-2356FBD50F3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6018-F840-4B40-9678-34BD618CC9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819275"/>
            <a:ext cx="10515600" cy="4370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0DF-57CB-4FAC-BA45-2356FBD50F3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6018-F840-4B40-9678-34BD618CC9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5778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18238" y="1825625"/>
            <a:ext cx="513556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0DF-57CB-4FAC-BA45-2356FBD50F3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6018-F840-4B40-9678-34BD618CC97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374650"/>
            <a:ext cx="10515600" cy="5784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62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10514012" cy="9962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34964" y="3099335"/>
            <a:ext cx="3520424" cy="2156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60DF-57CB-4FAC-BA45-2356FBD50F3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6018-F840-4B40-9678-34BD618CC97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636713"/>
            <a:ext cx="6765925" cy="4484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8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60DF-57CB-4FAC-BA45-2356FBD50F3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6018-F840-4B40-9678-34BD618CC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1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leroy dsilva</cp:lastModifiedBy>
  <cp:revision>2</cp:revision>
  <dcterms:created xsi:type="dcterms:W3CDTF">2021-06-10T07:09:11Z</dcterms:created>
  <dcterms:modified xsi:type="dcterms:W3CDTF">2021-06-14T04:23:22Z</dcterms:modified>
</cp:coreProperties>
</file>