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4" d="100"/>
          <a:sy n="64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01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0974"/>
            <a:ext cx="9144000" cy="16584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8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10515600" cy="4329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1968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66046" y="1825625"/>
            <a:ext cx="508775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98450"/>
            <a:ext cx="10515600" cy="5832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7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53400" y="1651819"/>
            <a:ext cx="3429000" cy="43227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741488"/>
            <a:ext cx="7315200" cy="4322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8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9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leroy dsilva</cp:lastModifiedBy>
  <cp:revision>6</cp:revision>
  <dcterms:created xsi:type="dcterms:W3CDTF">2021-06-09T11:58:38Z</dcterms:created>
  <dcterms:modified xsi:type="dcterms:W3CDTF">2021-06-13T17:36:08Z</dcterms:modified>
</cp:coreProperties>
</file>