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31" d="100"/>
          <a:sy n="31" d="100"/>
        </p:scale>
        <p:origin x="8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7B6-24EE-476A-B857-6AE48AFBB6B9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680A-D56C-4DB4-9EE9-A1A65FCA1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7B6-24EE-476A-B857-6AE48AFBB6B9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680A-D56C-4DB4-9EE9-A1A65FCA1F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A4D14D-99C3-4D33-A1A8-651233EF8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65338"/>
            <a:ext cx="10515600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7B6-24EE-476A-B857-6AE48AFBB6B9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680A-D56C-4DB4-9EE9-A1A65FCA1F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6"/>
            <a:ext cx="51419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16650" y="1825624"/>
            <a:ext cx="513715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7B6-24EE-476A-B857-6AE48AFBB6B9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680A-D56C-4DB4-9EE9-A1A65FCA1F8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15900"/>
            <a:ext cx="10515600" cy="585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765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53400" y="3133619"/>
            <a:ext cx="3201988" cy="18335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07B6-24EE-476A-B857-6AE48AFBB6B9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680A-D56C-4DB4-9EE9-A1A65FCA1F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489075"/>
            <a:ext cx="7154863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4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07B6-24EE-476A-B857-6AE48AFBB6B9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680A-D56C-4DB4-9EE9-A1A65FCA1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leroy dsilva</cp:lastModifiedBy>
  <cp:revision>4</cp:revision>
  <dcterms:created xsi:type="dcterms:W3CDTF">2021-06-09T12:21:03Z</dcterms:created>
  <dcterms:modified xsi:type="dcterms:W3CDTF">2021-06-13T19:18:04Z</dcterms:modified>
</cp:coreProperties>
</file>