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37928" y="3236259"/>
            <a:ext cx="3715871" cy="1952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720850"/>
            <a:ext cx="6665913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8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leroy dsilva</cp:lastModifiedBy>
  <cp:revision>3</cp:revision>
  <dcterms:created xsi:type="dcterms:W3CDTF">2021-06-12T17:09:06Z</dcterms:created>
  <dcterms:modified xsi:type="dcterms:W3CDTF">2021-06-13T16:36:28Z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