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995"/>
            <a:ext cx="9144000" cy="1333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8590"/>
            <a:ext cx="9144000" cy="1956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905000"/>
            <a:ext cx="10515600" cy="40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66900"/>
            <a:ext cx="50419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84900" y="1866900"/>
            <a:ext cx="5168900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4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6400"/>
            <a:ext cx="10515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65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412412" cy="927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37512" y="2784475"/>
            <a:ext cx="3316288" cy="22669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739900"/>
            <a:ext cx="6896100" cy="435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50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leroy dsilva</cp:lastModifiedBy>
  <cp:revision>3</cp:revision>
  <dcterms:created xsi:type="dcterms:W3CDTF">2021-06-09T11:31:52Z</dcterms:created>
  <dcterms:modified xsi:type="dcterms:W3CDTF">2021-06-13T16:38:05Z</dcterms:modified>
</cp:coreProperties>
</file>